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NE BRITO" userId="45ce2542-c00e-407f-b180-58c8eda11f20" providerId="ADAL" clId="{9DE5D301-208A-4994-BE1B-911E0DFDC01A}"/>
    <pc:docChg chg="undo custSel addSld modSld">
      <pc:chgData name="ALINE BRITO" userId="45ce2542-c00e-407f-b180-58c8eda11f20" providerId="ADAL" clId="{9DE5D301-208A-4994-BE1B-911E0DFDC01A}" dt="2021-08-30T02:56:32.574" v="1365" actId="26606"/>
      <pc:docMkLst>
        <pc:docMk/>
      </pc:docMkLst>
      <pc:sldChg chg="addSp delSp modSp mod setBg">
        <pc:chgData name="ALINE BRITO" userId="45ce2542-c00e-407f-b180-58c8eda11f20" providerId="ADAL" clId="{9DE5D301-208A-4994-BE1B-911E0DFDC01A}" dt="2021-08-30T02:53:00.360" v="1346" actId="26606"/>
        <pc:sldMkLst>
          <pc:docMk/>
          <pc:sldMk cId="2604246546" sldId="257"/>
        </pc:sldMkLst>
        <pc:spChg chg="mod">
          <ac:chgData name="ALINE BRITO" userId="45ce2542-c00e-407f-b180-58c8eda11f20" providerId="ADAL" clId="{9DE5D301-208A-4994-BE1B-911E0DFDC01A}" dt="2021-08-30T02:53:00.360" v="1346" actId="26606"/>
          <ac:spMkLst>
            <pc:docMk/>
            <pc:sldMk cId="2604246546" sldId="257"/>
            <ac:spMk id="2" creationId="{89A8E92A-CB98-40D6-A075-859CDEB7DEAD}"/>
          </ac:spMkLst>
        </pc:spChg>
        <pc:spChg chg="del">
          <ac:chgData name="ALINE BRITO" userId="45ce2542-c00e-407f-b180-58c8eda11f20" providerId="ADAL" clId="{9DE5D301-208A-4994-BE1B-911E0DFDC01A}" dt="2021-08-30T02:53:00.360" v="1346" actId="26606"/>
          <ac:spMkLst>
            <pc:docMk/>
            <pc:sldMk cId="2604246546" sldId="257"/>
            <ac:spMk id="3" creationId="{8D90D9D9-25B0-49D3-82FA-D029F039D75E}"/>
          </ac:spMkLst>
        </pc:spChg>
        <pc:spChg chg="add">
          <ac:chgData name="ALINE BRITO" userId="45ce2542-c00e-407f-b180-58c8eda11f20" providerId="ADAL" clId="{9DE5D301-208A-4994-BE1B-911E0DFDC01A}" dt="2021-08-30T02:53:00.360" v="1346" actId="26606"/>
          <ac:spMkLst>
            <pc:docMk/>
            <pc:sldMk cId="2604246546" sldId="257"/>
            <ac:spMk id="9" creationId="{383F4F3A-DF89-453C-A499-8C259F6A2F13}"/>
          </ac:spMkLst>
        </pc:spChg>
        <pc:spChg chg="add">
          <ac:chgData name="ALINE BRITO" userId="45ce2542-c00e-407f-b180-58c8eda11f20" providerId="ADAL" clId="{9DE5D301-208A-4994-BE1B-911E0DFDC01A}" dt="2021-08-30T02:53:00.360" v="1346" actId="26606"/>
          <ac:spMkLst>
            <pc:docMk/>
            <pc:sldMk cId="2604246546" sldId="257"/>
            <ac:spMk id="11" creationId="{58BDB0EE-D238-415B-9ED8-62AA6AB2AAD1}"/>
          </ac:spMkLst>
        </pc:spChg>
        <pc:spChg chg="add">
          <ac:chgData name="ALINE BRITO" userId="45ce2542-c00e-407f-b180-58c8eda11f20" providerId="ADAL" clId="{9DE5D301-208A-4994-BE1B-911E0DFDC01A}" dt="2021-08-30T02:53:00.360" v="1346" actId="26606"/>
          <ac:spMkLst>
            <pc:docMk/>
            <pc:sldMk cId="2604246546" sldId="257"/>
            <ac:spMk id="13" creationId="{C5B55FC3-961D-4325-82F1-DE92B0D04E03}"/>
          </ac:spMkLst>
        </pc:spChg>
        <pc:spChg chg="add">
          <ac:chgData name="ALINE BRITO" userId="45ce2542-c00e-407f-b180-58c8eda11f20" providerId="ADAL" clId="{9DE5D301-208A-4994-BE1B-911E0DFDC01A}" dt="2021-08-30T02:53:00.360" v="1346" actId="26606"/>
          <ac:spMkLst>
            <pc:docMk/>
            <pc:sldMk cId="2604246546" sldId="257"/>
            <ac:spMk id="17" creationId="{4C8AB332-D09E-4F28-943C-DABDD4716A3C}"/>
          </ac:spMkLst>
        </pc:spChg>
        <pc:graphicFrameChg chg="add">
          <ac:chgData name="ALINE BRITO" userId="45ce2542-c00e-407f-b180-58c8eda11f20" providerId="ADAL" clId="{9DE5D301-208A-4994-BE1B-911E0DFDC01A}" dt="2021-08-30T02:53:00.360" v="1346" actId="26606"/>
          <ac:graphicFrameMkLst>
            <pc:docMk/>
            <pc:sldMk cId="2604246546" sldId="257"/>
            <ac:graphicFrameMk id="5" creationId="{557E5479-3B4C-482A-BEA3-ED45EEFDAEDE}"/>
          </ac:graphicFrameMkLst>
        </pc:graphicFrameChg>
        <pc:cxnChg chg="add">
          <ac:chgData name="ALINE BRITO" userId="45ce2542-c00e-407f-b180-58c8eda11f20" providerId="ADAL" clId="{9DE5D301-208A-4994-BE1B-911E0DFDC01A}" dt="2021-08-30T02:53:00.360" v="1346" actId="26606"/>
          <ac:cxnSpMkLst>
            <pc:docMk/>
            <pc:sldMk cId="2604246546" sldId="257"/>
            <ac:cxnSpMk id="15" creationId="{C8F51B3F-8331-4E4A-AE96-D47B1006EEAD}"/>
          </ac:cxnSpMkLst>
        </pc:cxnChg>
      </pc:sldChg>
      <pc:sldChg chg="addSp modSp mod setBg">
        <pc:chgData name="ALINE BRITO" userId="45ce2542-c00e-407f-b180-58c8eda11f20" providerId="ADAL" clId="{9DE5D301-208A-4994-BE1B-911E0DFDC01A}" dt="2021-08-30T02:53:08.865" v="1348" actId="27614"/>
        <pc:sldMkLst>
          <pc:docMk/>
          <pc:sldMk cId="3919723423" sldId="258"/>
        </pc:sldMkLst>
        <pc:spChg chg="mod">
          <ac:chgData name="ALINE BRITO" userId="45ce2542-c00e-407f-b180-58c8eda11f20" providerId="ADAL" clId="{9DE5D301-208A-4994-BE1B-911E0DFDC01A}" dt="2021-08-30T02:53:05.487" v="1347" actId="26606"/>
          <ac:spMkLst>
            <pc:docMk/>
            <pc:sldMk cId="3919723423" sldId="258"/>
            <ac:spMk id="2" creationId="{E25EDAB9-B217-4CFD-9B44-0734AD3E7CAD}"/>
          </ac:spMkLst>
        </pc:spChg>
        <pc:spChg chg="mod">
          <ac:chgData name="ALINE BRITO" userId="45ce2542-c00e-407f-b180-58c8eda11f20" providerId="ADAL" clId="{9DE5D301-208A-4994-BE1B-911E0DFDC01A}" dt="2021-08-30T02:53:05.487" v="1347" actId="26606"/>
          <ac:spMkLst>
            <pc:docMk/>
            <pc:sldMk cId="3919723423" sldId="258"/>
            <ac:spMk id="7" creationId="{283D80FB-090C-45B3-A69F-96DE21A1E941}"/>
          </ac:spMkLst>
        </pc:spChg>
        <pc:spChg chg="add">
          <ac:chgData name="ALINE BRITO" userId="45ce2542-c00e-407f-b180-58c8eda11f20" providerId="ADAL" clId="{9DE5D301-208A-4994-BE1B-911E0DFDC01A}" dt="2021-08-30T02:53:05.487" v="1347" actId="26606"/>
          <ac:spMkLst>
            <pc:docMk/>
            <pc:sldMk cId="3919723423" sldId="258"/>
            <ac:spMk id="79" creationId="{A2679492-7988-4050-9056-542444452411}"/>
          </ac:spMkLst>
        </pc:spChg>
        <pc:spChg chg="add">
          <ac:chgData name="ALINE BRITO" userId="45ce2542-c00e-407f-b180-58c8eda11f20" providerId="ADAL" clId="{9DE5D301-208A-4994-BE1B-911E0DFDC01A}" dt="2021-08-30T02:53:05.487" v="1347" actId="26606"/>
          <ac:spMkLst>
            <pc:docMk/>
            <pc:sldMk cId="3919723423" sldId="258"/>
            <ac:spMk id="81" creationId="{B091B163-7D61-4891-ABCF-5C13D9C418D0}"/>
          </ac:spMkLst>
        </pc:spChg>
        <pc:picChg chg="mod">
          <ac:chgData name="ALINE BRITO" userId="45ce2542-c00e-407f-b180-58c8eda11f20" providerId="ADAL" clId="{9DE5D301-208A-4994-BE1B-911E0DFDC01A}" dt="2021-08-30T02:53:08.865" v="1348" actId="27614"/>
          <ac:picMkLst>
            <pc:docMk/>
            <pc:sldMk cId="3919723423" sldId="258"/>
            <ac:picMk id="1032" creationId="{FEAC27A4-F4DD-40BC-9DD9-564CEEFDEBEC}"/>
          </ac:picMkLst>
        </pc:picChg>
        <pc:cxnChg chg="add">
          <ac:chgData name="ALINE BRITO" userId="45ce2542-c00e-407f-b180-58c8eda11f20" providerId="ADAL" clId="{9DE5D301-208A-4994-BE1B-911E0DFDC01A}" dt="2021-08-30T02:53:05.487" v="1347" actId="26606"/>
          <ac:cxnSpMkLst>
            <pc:docMk/>
            <pc:sldMk cId="3919723423" sldId="258"/>
            <ac:cxnSpMk id="77" creationId="{5C05CAAB-DBA2-4548-AD5F-01BB97FBB207}"/>
          </ac:cxnSpMkLst>
        </pc:cxnChg>
        <pc:cxnChg chg="add">
          <ac:chgData name="ALINE BRITO" userId="45ce2542-c00e-407f-b180-58c8eda11f20" providerId="ADAL" clId="{9DE5D301-208A-4994-BE1B-911E0DFDC01A}" dt="2021-08-30T02:53:05.487" v="1347" actId="26606"/>
          <ac:cxnSpMkLst>
            <pc:docMk/>
            <pc:sldMk cId="3919723423" sldId="258"/>
            <ac:cxnSpMk id="83" creationId="{C49DA8F6-BCC1-4447-B54C-57856834B94B}"/>
          </ac:cxnSpMkLst>
        </pc:cxnChg>
      </pc:sldChg>
      <pc:sldChg chg="addSp delSp modSp mod setBg">
        <pc:chgData name="ALINE BRITO" userId="45ce2542-c00e-407f-b180-58c8eda11f20" providerId="ADAL" clId="{9DE5D301-208A-4994-BE1B-911E0DFDC01A}" dt="2021-08-30T02:53:20.988" v="1349" actId="26606"/>
        <pc:sldMkLst>
          <pc:docMk/>
          <pc:sldMk cId="4207994542" sldId="259"/>
        </pc:sldMkLst>
        <pc:spChg chg="mod">
          <ac:chgData name="ALINE BRITO" userId="45ce2542-c00e-407f-b180-58c8eda11f20" providerId="ADAL" clId="{9DE5D301-208A-4994-BE1B-911E0DFDC01A}" dt="2021-08-30T02:53:20.988" v="1349" actId="26606"/>
          <ac:spMkLst>
            <pc:docMk/>
            <pc:sldMk cId="4207994542" sldId="259"/>
            <ac:spMk id="5" creationId="{C8C59B15-E8A2-4DE9-8C8F-445A449A17E0}"/>
          </ac:spMkLst>
        </pc:spChg>
        <pc:spChg chg="del">
          <ac:chgData name="ALINE BRITO" userId="45ce2542-c00e-407f-b180-58c8eda11f20" providerId="ADAL" clId="{9DE5D301-208A-4994-BE1B-911E0DFDC01A}" dt="2021-08-30T02:53:20.988" v="1349" actId="26606"/>
          <ac:spMkLst>
            <pc:docMk/>
            <pc:sldMk cId="4207994542" sldId="259"/>
            <ac:spMk id="6" creationId="{10CF9771-B3D1-4AD5-93B3-1AD0CE92B78F}"/>
          </ac:spMkLst>
        </pc:spChg>
        <pc:spChg chg="add">
          <ac:chgData name="ALINE BRITO" userId="45ce2542-c00e-407f-b180-58c8eda11f20" providerId="ADAL" clId="{9DE5D301-208A-4994-BE1B-911E0DFDC01A}" dt="2021-08-30T02:53:20.988" v="1349" actId="26606"/>
          <ac:spMkLst>
            <pc:docMk/>
            <pc:sldMk cId="4207994542" sldId="259"/>
            <ac:spMk id="12" creationId="{2659FDB4-FCBE-4A89-B46D-43D4FA54464D}"/>
          </ac:spMkLst>
        </pc:spChg>
        <pc:graphicFrameChg chg="add">
          <ac:chgData name="ALINE BRITO" userId="45ce2542-c00e-407f-b180-58c8eda11f20" providerId="ADAL" clId="{9DE5D301-208A-4994-BE1B-911E0DFDC01A}" dt="2021-08-30T02:53:20.988" v="1349" actId="26606"/>
          <ac:graphicFrameMkLst>
            <pc:docMk/>
            <pc:sldMk cId="4207994542" sldId="259"/>
            <ac:graphicFrameMk id="8" creationId="{5234FA5C-7E0A-4CBC-9F65-37557D9F061D}"/>
          </ac:graphicFrameMkLst>
        </pc:graphicFrameChg>
        <pc:cxnChg chg="add">
          <ac:chgData name="ALINE BRITO" userId="45ce2542-c00e-407f-b180-58c8eda11f20" providerId="ADAL" clId="{9DE5D301-208A-4994-BE1B-911E0DFDC01A}" dt="2021-08-30T02:53:20.988" v="1349" actId="26606"/>
          <ac:cxnSpMkLst>
            <pc:docMk/>
            <pc:sldMk cId="4207994542" sldId="259"/>
            <ac:cxnSpMk id="14" creationId="{C8F51B3F-8331-4E4A-AE96-D47B1006EEAD}"/>
          </ac:cxnSpMkLst>
        </pc:cxnChg>
      </pc:sldChg>
      <pc:sldChg chg="addSp delSp modSp mod setBg">
        <pc:chgData name="ALINE BRITO" userId="45ce2542-c00e-407f-b180-58c8eda11f20" providerId="ADAL" clId="{9DE5D301-208A-4994-BE1B-911E0DFDC01A}" dt="2021-08-30T02:53:33.418" v="1350" actId="26606"/>
        <pc:sldMkLst>
          <pc:docMk/>
          <pc:sldMk cId="3831365004" sldId="260"/>
        </pc:sldMkLst>
        <pc:spChg chg="mod">
          <ac:chgData name="ALINE BRITO" userId="45ce2542-c00e-407f-b180-58c8eda11f20" providerId="ADAL" clId="{9DE5D301-208A-4994-BE1B-911E0DFDC01A}" dt="2021-08-30T02:53:33.418" v="1350" actId="26606"/>
          <ac:spMkLst>
            <pc:docMk/>
            <pc:sldMk cId="3831365004" sldId="260"/>
            <ac:spMk id="2" creationId="{825FA246-66E6-4D98-9AFC-562105B568E1}"/>
          </ac:spMkLst>
        </pc:spChg>
        <pc:spChg chg="del mod">
          <ac:chgData name="ALINE BRITO" userId="45ce2542-c00e-407f-b180-58c8eda11f20" providerId="ADAL" clId="{9DE5D301-208A-4994-BE1B-911E0DFDC01A}" dt="2021-08-30T02:53:33.418" v="1350" actId="26606"/>
          <ac:spMkLst>
            <pc:docMk/>
            <pc:sldMk cId="3831365004" sldId="260"/>
            <ac:spMk id="3" creationId="{6270C350-6366-40BE-837F-92FA2319936D}"/>
          </ac:spMkLst>
        </pc:spChg>
        <pc:spChg chg="add">
          <ac:chgData name="ALINE BRITO" userId="45ce2542-c00e-407f-b180-58c8eda11f20" providerId="ADAL" clId="{9DE5D301-208A-4994-BE1B-911E0DFDC01A}" dt="2021-08-30T02:53:33.418" v="1350" actId="26606"/>
          <ac:spMkLst>
            <pc:docMk/>
            <pc:sldMk cId="3831365004" sldId="260"/>
            <ac:spMk id="9" creationId="{2659FDB4-FCBE-4A89-B46D-43D4FA54464D}"/>
          </ac:spMkLst>
        </pc:spChg>
        <pc:graphicFrameChg chg="add">
          <ac:chgData name="ALINE BRITO" userId="45ce2542-c00e-407f-b180-58c8eda11f20" providerId="ADAL" clId="{9DE5D301-208A-4994-BE1B-911E0DFDC01A}" dt="2021-08-30T02:53:33.418" v="1350" actId="26606"/>
          <ac:graphicFrameMkLst>
            <pc:docMk/>
            <pc:sldMk cId="3831365004" sldId="260"/>
            <ac:graphicFrameMk id="5" creationId="{F8F8FD5C-7E12-432A-9A10-D64BA67651B4}"/>
          </ac:graphicFrameMkLst>
        </pc:graphicFrameChg>
        <pc:cxnChg chg="add">
          <ac:chgData name="ALINE BRITO" userId="45ce2542-c00e-407f-b180-58c8eda11f20" providerId="ADAL" clId="{9DE5D301-208A-4994-BE1B-911E0DFDC01A}" dt="2021-08-30T02:53:33.418" v="1350" actId="26606"/>
          <ac:cxnSpMkLst>
            <pc:docMk/>
            <pc:sldMk cId="3831365004" sldId="260"/>
            <ac:cxnSpMk id="11" creationId="{C8F51B3F-8331-4E4A-AE96-D47B1006EEAD}"/>
          </ac:cxnSpMkLst>
        </pc:cxnChg>
      </pc:sldChg>
      <pc:sldChg chg="addSp delSp modSp new mod">
        <pc:chgData name="ALINE BRITO" userId="45ce2542-c00e-407f-b180-58c8eda11f20" providerId="ADAL" clId="{9DE5D301-208A-4994-BE1B-911E0DFDC01A}" dt="2021-08-30T01:11:30.364" v="150" actId="1076"/>
        <pc:sldMkLst>
          <pc:docMk/>
          <pc:sldMk cId="2168332226" sldId="261"/>
        </pc:sldMkLst>
        <pc:spChg chg="mod">
          <ac:chgData name="ALINE BRITO" userId="45ce2542-c00e-407f-b180-58c8eda11f20" providerId="ADAL" clId="{9DE5D301-208A-4994-BE1B-911E0DFDC01A}" dt="2021-08-30T01:10:39.635" v="143" actId="20577"/>
          <ac:spMkLst>
            <pc:docMk/>
            <pc:sldMk cId="2168332226" sldId="261"/>
            <ac:spMk id="2" creationId="{A97E57E6-443D-4BEE-9C74-53A57470EF6D}"/>
          </ac:spMkLst>
        </pc:spChg>
        <pc:spChg chg="del">
          <ac:chgData name="ALINE BRITO" userId="45ce2542-c00e-407f-b180-58c8eda11f20" providerId="ADAL" clId="{9DE5D301-208A-4994-BE1B-911E0DFDC01A}" dt="2021-08-30T01:10:45.838" v="144" actId="22"/>
          <ac:spMkLst>
            <pc:docMk/>
            <pc:sldMk cId="2168332226" sldId="261"/>
            <ac:spMk id="3" creationId="{6F1D4367-3C5F-4D97-9987-C6E23DD62F7C}"/>
          </ac:spMkLst>
        </pc:spChg>
        <pc:picChg chg="add mod ord">
          <ac:chgData name="ALINE BRITO" userId="45ce2542-c00e-407f-b180-58c8eda11f20" providerId="ADAL" clId="{9DE5D301-208A-4994-BE1B-911E0DFDC01A}" dt="2021-08-30T01:11:23.995" v="149" actId="1076"/>
          <ac:picMkLst>
            <pc:docMk/>
            <pc:sldMk cId="2168332226" sldId="261"/>
            <ac:picMk id="5" creationId="{E7AF1F39-FF7F-4F67-B8A7-B05A5E4D29F3}"/>
          </ac:picMkLst>
        </pc:picChg>
        <pc:picChg chg="add mod">
          <ac:chgData name="ALINE BRITO" userId="45ce2542-c00e-407f-b180-58c8eda11f20" providerId="ADAL" clId="{9DE5D301-208A-4994-BE1B-911E0DFDC01A}" dt="2021-08-30T01:11:30.364" v="150" actId="1076"/>
          <ac:picMkLst>
            <pc:docMk/>
            <pc:sldMk cId="2168332226" sldId="261"/>
            <ac:picMk id="7" creationId="{C0153108-56AE-4698-A6CE-40DF2966CE8C}"/>
          </ac:picMkLst>
        </pc:picChg>
      </pc:sldChg>
      <pc:sldChg chg="addSp delSp modSp new mod setBg">
        <pc:chgData name="ALINE BRITO" userId="45ce2542-c00e-407f-b180-58c8eda11f20" providerId="ADAL" clId="{9DE5D301-208A-4994-BE1B-911E0DFDC01A}" dt="2021-08-30T02:54:07.028" v="1351" actId="26606"/>
        <pc:sldMkLst>
          <pc:docMk/>
          <pc:sldMk cId="922666985" sldId="262"/>
        </pc:sldMkLst>
        <pc:spChg chg="mod">
          <ac:chgData name="ALINE BRITO" userId="45ce2542-c00e-407f-b180-58c8eda11f20" providerId="ADAL" clId="{9DE5D301-208A-4994-BE1B-911E0DFDC01A}" dt="2021-08-30T02:54:07.028" v="1351" actId="26606"/>
          <ac:spMkLst>
            <pc:docMk/>
            <pc:sldMk cId="922666985" sldId="262"/>
            <ac:spMk id="2" creationId="{89E849D0-6455-4073-B677-255F1D2199F6}"/>
          </ac:spMkLst>
        </pc:spChg>
        <pc:spChg chg="del mod">
          <ac:chgData name="ALINE BRITO" userId="45ce2542-c00e-407f-b180-58c8eda11f20" providerId="ADAL" clId="{9DE5D301-208A-4994-BE1B-911E0DFDC01A}" dt="2021-08-30T02:54:07.028" v="1351" actId="26606"/>
          <ac:spMkLst>
            <pc:docMk/>
            <pc:sldMk cId="922666985" sldId="262"/>
            <ac:spMk id="3" creationId="{6D0D95E5-72CC-4EE2-BA68-161F12541854}"/>
          </ac:spMkLst>
        </pc:spChg>
        <pc:spChg chg="add">
          <ac:chgData name="ALINE BRITO" userId="45ce2542-c00e-407f-b180-58c8eda11f20" providerId="ADAL" clId="{9DE5D301-208A-4994-BE1B-911E0DFDC01A}" dt="2021-08-30T02:54:07.028" v="1351" actId="26606"/>
          <ac:spMkLst>
            <pc:docMk/>
            <pc:sldMk cId="922666985" sldId="262"/>
            <ac:spMk id="9" creationId="{2659FDB4-FCBE-4A89-B46D-43D4FA54464D}"/>
          </ac:spMkLst>
        </pc:spChg>
        <pc:graphicFrameChg chg="add">
          <ac:chgData name="ALINE BRITO" userId="45ce2542-c00e-407f-b180-58c8eda11f20" providerId="ADAL" clId="{9DE5D301-208A-4994-BE1B-911E0DFDC01A}" dt="2021-08-30T02:54:07.028" v="1351" actId="26606"/>
          <ac:graphicFrameMkLst>
            <pc:docMk/>
            <pc:sldMk cId="922666985" sldId="262"/>
            <ac:graphicFrameMk id="5" creationId="{E7A69404-379C-494A-A40B-36882CBDD75C}"/>
          </ac:graphicFrameMkLst>
        </pc:graphicFrameChg>
        <pc:cxnChg chg="add">
          <ac:chgData name="ALINE BRITO" userId="45ce2542-c00e-407f-b180-58c8eda11f20" providerId="ADAL" clId="{9DE5D301-208A-4994-BE1B-911E0DFDC01A}" dt="2021-08-30T02:54:07.028" v="1351" actId="26606"/>
          <ac:cxnSpMkLst>
            <pc:docMk/>
            <pc:sldMk cId="922666985" sldId="262"/>
            <ac:cxnSpMk id="11" creationId="{C8F51B3F-8331-4E4A-AE96-D47B1006EEAD}"/>
          </ac:cxnSpMkLst>
        </pc:cxnChg>
      </pc:sldChg>
      <pc:sldChg chg="addSp delSp modSp new mod setBg">
        <pc:chgData name="ALINE BRITO" userId="45ce2542-c00e-407f-b180-58c8eda11f20" providerId="ADAL" clId="{9DE5D301-208A-4994-BE1B-911E0DFDC01A}" dt="2021-08-30T02:54:19.623" v="1354" actId="26606"/>
        <pc:sldMkLst>
          <pc:docMk/>
          <pc:sldMk cId="2611792520" sldId="263"/>
        </pc:sldMkLst>
        <pc:spChg chg="mod">
          <ac:chgData name="ALINE BRITO" userId="45ce2542-c00e-407f-b180-58c8eda11f20" providerId="ADAL" clId="{9DE5D301-208A-4994-BE1B-911E0DFDC01A}" dt="2021-08-30T02:54:19.623" v="1354" actId="26606"/>
          <ac:spMkLst>
            <pc:docMk/>
            <pc:sldMk cId="2611792520" sldId="263"/>
            <ac:spMk id="2" creationId="{06815E77-6367-45AB-9759-E7E632ECB9C0}"/>
          </ac:spMkLst>
        </pc:spChg>
        <pc:spChg chg="add del mod">
          <ac:chgData name="ALINE BRITO" userId="45ce2542-c00e-407f-b180-58c8eda11f20" providerId="ADAL" clId="{9DE5D301-208A-4994-BE1B-911E0DFDC01A}" dt="2021-08-30T02:54:19.623" v="1354" actId="26606"/>
          <ac:spMkLst>
            <pc:docMk/>
            <pc:sldMk cId="2611792520" sldId="263"/>
            <ac:spMk id="3" creationId="{9A3A0706-D82B-4369-9DD6-8AF6A6E894B0}"/>
          </ac:spMkLst>
        </pc:spChg>
        <pc:spChg chg="add del">
          <ac:chgData name="ALINE BRITO" userId="45ce2542-c00e-407f-b180-58c8eda11f20" providerId="ADAL" clId="{9DE5D301-208A-4994-BE1B-911E0DFDC01A}" dt="2021-08-30T02:54:19.542" v="1353" actId="26606"/>
          <ac:spMkLst>
            <pc:docMk/>
            <pc:sldMk cId="2611792520" sldId="263"/>
            <ac:spMk id="9" creationId="{2659FDB4-FCBE-4A89-B46D-43D4FA54464D}"/>
          </ac:spMkLst>
        </pc:spChg>
        <pc:spChg chg="add">
          <ac:chgData name="ALINE BRITO" userId="45ce2542-c00e-407f-b180-58c8eda11f20" providerId="ADAL" clId="{9DE5D301-208A-4994-BE1B-911E0DFDC01A}" dt="2021-08-30T02:54:19.623" v="1354" actId="26606"/>
          <ac:spMkLst>
            <pc:docMk/>
            <pc:sldMk cId="2611792520" sldId="263"/>
            <ac:spMk id="13" creationId="{2659FDB4-FCBE-4A89-B46D-43D4FA54464D}"/>
          </ac:spMkLst>
        </pc:spChg>
        <pc:graphicFrameChg chg="add del">
          <ac:chgData name="ALINE BRITO" userId="45ce2542-c00e-407f-b180-58c8eda11f20" providerId="ADAL" clId="{9DE5D301-208A-4994-BE1B-911E0DFDC01A}" dt="2021-08-30T02:54:19.542" v="1353" actId="26606"/>
          <ac:graphicFrameMkLst>
            <pc:docMk/>
            <pc:sldMk cId="2611792520" sldId="263"/>
            <ac:graphicFrameMk id="5" creationId="{0CAD44D4-F579-43D9-B7ED-820B878C869D}"/>
          </ac:graphicFrameMkLst>
        </pc:graphicFrameChg>
        <pc:graphicFrameChg chg="add">
          <ac:chgData name="ALINE BRITO" userId="45ce2542-c00e-407f-b180-58c8eda11f20" providerId="ADAL" clId="{9DE5D301-208A-4994-BE1B-911E0DFDC01A}" dt="2021-08-30T02:54:19.623" v="1354" actId="26606"/>
          <ac:graphicFrameMkLst>
            <pc:docMk/>
            <pc:sldMk cId="2611792520" sldId="263"/>
            <ac:graphicFrameMk id="15" creationId="{4850823F-BC2F-4823-BCDF-59CCC499EEB9}"/>
          </ac:graphicFrameMkLst>
        </pc:graphicFrameChg>
        <pc:cxnChg chg="add del">
          <ac:chgData name="ALINE BRITO" userId="45ce2542-c00e-407f-b180-58c8eda11f20" providerId="ADAL" clId="{9DE5D301-208A-4994-BE1B-911E0DFDC01A}" dt="2021-08-30T02:54:19.542" v="1353" actId="26606"/>
          <ac:cxnSpMkLst>
            <pc:docMk/>
            <pc:sldMk cId="2611792520" sldId="263"/>
            <ac:cxnSpMk id="11" creationId="{C8F51B3F-8331-4E4A-AE96-D47B1006EEAD}"/>
          </ac:cxnSpMkLst>
        </pc:cxnChg>
        <pc:cxnChg chg="add">
          <ac:chgData name="ALINE BRITO" userId="45ce2542-c00e-407f-b180-58c8eda11f20" providerId="ADAL" clId="{9DE5D301-208A-4994-BE1B-911E0DFDC01A}" dt="2021-08-30T02:54:19.623" v="1354" actId="26606"/>
          <ac:cxnSpMkLst>
            <pc:docMk/>
            <pc:sldMk cId="2611792520" sldId="263"/>
            <ac:cxnSpMk id="14" creationId="{C8F51B3F-8331-4E4A-AE96-D47B1006EEAD}"/>
          </ac:cxnSpMkLst>
        </pc:cxnChg>
      </pc:sldChg>
      <pc:sldChg chg="addSp delSp modSp new mod setBg">
        <pc:chgData name="ALINE BRITO" userId="45ce2542-c00e-407f-b180-58c8eda11f20" providerId="ADAL" clId="{9DE5D301-208A-4994-BE1B-911E0DFDC01A}" dt="2021-08-30T02:54:45.599" v="1355" actId="26606"/>
        <pc:sldMkLst>
          <pc:docMk/>
          <pc:sldMk cId="3653605881" sldId="264"/>
        </pc:sldMkLst>
        <pc:spChg chg="mod">
          <ac:chgData name="ALINE BRITO" userId="45ce2542-c00e-407f-b180-58c8eda11f20" providerId="ADAL" clId="{9DE5D301-208A-4994-BE1B-911E0DFDC01A}" dt="2021-08-30T02:54:45.599" v="1355" actId="26606"/>
          <ac:spMkLst>
            <pc:docMk/>
            <pc:sldMk cId="3653605881" sldId="264"/>
            <ac:spMk id="2" creationId="{65D28843-D342-4E21-A6ED-7031A103B2B3}"/>
          </ac:spMkLst>
        </pc:spChg>
        <pc:spChg chg="del mod">
          <ac:chgData name="ALINE BRITO" userId="45ce2542-c00e-407f-b180-58c8eda11f20" providerId="ADAL" clId="{9DE5D301-208A-4994-BE1B-911E0DFDC01A}" dt="2021-08-30T02:54:45.599" v="1355" actId="26606"/>
          <ac:spMkLst>
            <pc:docMk/>
            <pc:sldMk cId="3653605881" sldId="264"/>
            <ac:spMk id="3" creationId="{E52D8A04-666F-47B6-8D04-F14997600232}"/>
          </ac:spMkLst>
        </pc:spChg>
        <pc:spChg chg="add">
          <ac:chgData name="ALINE BRITO" userId="45ce2542-c00e-407f-b180-58c8eda11f20" providerId="ADAL" clId="{9DE5D301-208A-4994-BE1B-911E0DFDC01A}" dt="2021-08-30T02:54:45.599" v="1355" actId="26606"/>
          <ac:spMkLst>
            <pc:docMk/>
            <pc:sldMk cId="3653605881" sldId="264"/>
            <ac:spMk id="9" creationId="{383F4F3A-DF89-453C-A499-8C259F6A2F13}"/>
          </ac:spMkLst>
        </pc:spChg>
        <pc:spChg chg="add">
          <ac:chgData name="ALINE BRITO" userId="45ce2542-c00e-407f-b180-58c8eda11f20" providerId="ADAL" clId="{9DE5D301-208A-4994-BE1B-911E0DFDC01A}" dt="2021-08-30T02:54:45.599" v="1355" actId="26606"/>
          <ac:spMkLst>
            <pc:docMk/>
            <pc:sldMk cId="3653605881" sldId="264"/>
            <ac:spMk id="11" creationId="{58BDB0EE-D238-415B-9ED8-62AA6AB2AAD1}"/>
          </ac:spMkLst>
        </pc:spChg>
        <pc:spChg chg="add">
          <ac:chgData name="ALINE BRITO" userId="45ce2542-c00e-407f-b180-58c8eda11f20" providerId="ADAL" clId="{9DE5D301-208A-4994-BE1B-911E0DFDC01A}" dt="2021-08-30T02:54:45.599" v="1355" actId="26606"/>
          <ac:spMkLst>
            <pc:docMk/>
            <pc:sldMk cId="3653605881" sldId="264"/>
            <ac:spMk id="13" creationId="{C5B55FC3-961D-4325-82F1-DE92B0D04E03}"/>
          </ac:spMkLst>
        </pc:spChg>
        <pc:spChg chg="add">
          <ac:chgData name="ALINE BRITO" userId="45ce2542-c00e-407f-b180-58c8eda11f20" providerId="ADAL" clId="{9DE5D301-208A-4994-BE1B-911E0DFDC01A}" dt="2021-08-30T02:54:45.599" v="1355" actId="26606"/>
          <ac:spMkLst>
            <pc:docMk/>
            <pc:sldMk cId="3653605881" sldId="264"/>
            <ac:spMk id="17" creationId="{4C8AB332-D09E-4F28-943C-DABDD4716A3C}"/>
          </ac:spMkLst>
        </pc:spChg>
        <pc:graphicFrameChg chg="add">
          <ac:chgData name="ALINE BRITO" userId="45ce2542-c00e-407f-b180-58c8eda11f20" providerId="ADAL" clId="{9DE5D301-208A-4994-BE1B-911E0DFDC01A}" dt="2021-08-30T02:54:45.599" v="1355" actId="26606"/>
          <ac:graphicFrameMkLst>
            <pc:docMk/>
            <pc:sldMk cId="3653605881" sldId="264"/>
            <ac:graphicFrameMk id="5" creationId="{13940362-BF26-4711-A85D-080F31F8AF97}"/>
          </ac:graphicFrameMkLst>
        </pc:graphicFrameChg>
        <pc:cxnChg chg="add">
          <ac:chgData name="ALINE BRITO" userId="45ce2542-c00e-407f-b180-58c8eda11f20" providerId="ADAL" clId="{9DE5D301-208A-4994-BE1B-911E0DFDC01A}" dt="2021-08-30T02:54:45.599" v="1355" actId="26606"/>
          <ac:cxnSpMkLst>
            <pc:docMk/>
            <pc:sldMk cId="3653605881" sldId="264"/>
            <ac:cxnSpMk id="15" creationId="{C8F51B3F-8331-4E4A-AE96-D47B1006EEAD}"/>
          </ac:cxnSpMkLst>
        </pc:cxnChg>
      </pc:sldChg>
      <pc:sldChg chg="addSp modSp new mod setBg">
        <pc:chgData name="ALINE BRITO" userId="45ce2542-c00e-407f-b180-58c8eda11f20" providerId="ADAL" clId="{9DE5D301-208A-4994-BE1B-911E0DFDC01A}" dt="2021-08-30T02:54:54.798" v="1356" actId="26606"/>
        <pc:sldMkLst>
          <pc:docMk/>
          <pc:sldMk cId="3904164186" sldId="265"/>
        </pc:sldMkLst>
        <pc:spChg chg="mod">
          <ac:chgData name="ALINE BRITO" userId="45ce2542-c00e-407f-b180-58c8eda11f20" providerId="ADAL" clId="{9DE5D301-208A-4994-BE1B-911E0DFDC01A}" dt="2021-08-30T02:54:54.798" v="1356" actId="26606"/>
          <ac:spMkLst>
            <pc:docMk/>
            <pc:sldMk cId="3904164186" sldId="265"/>
            <ac:spMk id="2" creationId="{80889202-3CE2-4055-B940-5D9351EBEE52}"/>
          </ac:spMkLst>
        </pc:spChg>
        <pc:spChg chg="mod ord">
          <ac:chgData name="ALINE BRITO" userId="45ce2542-c00e-407f-b180-58c8eda11f20" providerId="ADAL" clId="{9DE5D301-208A-4994-BE1B-911E0DFDC01A}" dt="2021-08-30T02:54:54.798" v="1356" actId="26606"/>
          <ac:spMkLst>
            <pc:docMk/>
            <pc:sldMk cId="3904164186" sldId="265"/>
            <ac:spMk id="3" creationId="{56F29955-2DE6-4040-ABDD-8981D2438F3A}"/>
          </ac:spMkLst>
        </pc:spChg>
        <pc:spChg chg="add">
          <ac:chgData name="ALINE BRITO" userId="45ce2542-c00e-407f-b180-58c8eda11f20" providerId="ADAL" clId="{9DE5D301-208A-4994-BE1B-911E0DFDC01A}" dt="2021-08-30T02:54:54.798" v="1356" actId="26606"/>
          <ac:spMkLst>
            <pc:docMk/>
            <pc:sldMk cId="3904164186" sldId="265"/>
            <ac:spMk id="10" creationId="{A2679492-7988-4050-9056-542444452411}"/>
          </ac:spMkLst>
        </pc:spChg>
        <pc:spChg chg="add">
          <ac:chgData name="ALINE BRITO" userId="45ce2542-c00e-407f-b180-58c8eda11f20" providerId="ADAL" clId="{9DE5D301-208A-4994-BE1B-911E0DFDC01A}" dt="2021-08-30T02:54:54.798" v="1356" actId="26606"/>
          <ac:spMkLst>
            <pc:docMk/>
            <pc:sldMk cId="3904164186" sldId="265"/>
            <ac:spMk id="12" creationId="{B091B163-7D61-4891-ABCF-5C13D9C418D0}"/>
          </ac:spMkLst>
        </pc:spChg>
        <pc:picChg chg="add mod">
          <ac:chgData name="ALINE BRITO" userId="45ce2542-c00e-407f-b180-58c8eda11f20" providerId="ADAL" clId="{9DE5D301-208A-4994-BE1B-911E0DFDC01A}" dt="2021-08-30T02:54:54.798" v="1356" actId="26606"/>
          <ac:picMkLst>
            <pc:docMk/>
            <pc:sldMk cId="3904164186" sldId="265"/>
            <ac:picMk id="5" creationId="{1F853CBF-606C-4672-B8DA-9C84AAD25899}"/>
          </ac:picMkLst>
        </pc:picChg>
        <pc:cxnChg chg="add">
          <ac:chgData name="ALINE BRITO" userId="45ce2542-c00e-407f-b180-58c8eda11f20" providerId="ADAL" clId="{9DE5D301-208A-4994-BE1B-911E0DFDC01A}" dt="2021-08-30T02:54:54.798" v="1356" actId="26606"/>
          <ac:cxnSpMkLst>
            <pc:docMk/>
            <pc:sldMk cId="3904164186" sldId="265"/>
            <ac:cxnSpMk id="14" creationId="{C49DA8F6-BCC1-4447-B54C-57856834B94B}"/>
          </ac:cxnSpMkLst>
        </pc:cxnChg>
      </pc:sldChg>
      <pc:sldChg chg="addSp delSp modSp new mod setBg">
        <pc:chgData name="ALINE BRITO" userId="45ce2542-c00e-407f-b180-58c8eda11f20" providerId="ADAL" clId="{9DE5D301-208A-4994-BE1B-911E0DFDC01A}" dt="2021-08-30T02:55:02.012" v="1357" actId="26606"/>
        <pc:sldMkLst>
          <pc:docMk/>
          <pc:sldMk cId="1130227734" sldId="266"/>
        </pc:sldMkLst>
        <pc:spChg chg="mod">
          <ac:chgData name="ALINE BRITO" userId="45ce2542-c00e-407f-b180-58c8eda11f20" providerId="ADAL" clId="{9DE5D301-208A-4994-BE1B-911E0DFDC01A}" dt="2021-08-30T02:55:02.012" v="1357" actId="26606"/>
          <ac:spMkLst>
            <pc:docMk/>
            <pc:sldMk cId="1130227734" sldId="266"/>
            <ac:spMk id="2" creationId="{6C8AE35F-D52D-4F0E-A061-281560128046}"/>
          </ac:spMkLst>
        </pc:spChg>
        <pc:spChg chg="del">
          <ac:chgData name="ALINE BRITO" userId="45ce2542-c00e-407f-b180-58c8eda11f20" providerId="ADAL" clId="{9DE5D301-208A-4994-BE1B-911E0DFDC01A}" dt="2021-08-30T01:39:17.229" v="489" actId="22"/>
          <ac:spMkLst>
            <pc:docMk/>
            <pc:sldMk cId="1130227734" sldId="266"/>
            <ac:spMk id="3" creationId="{92DBC261-CF6F-4BC4-9867-754976DFC87E}"/>
          </ac:spMkLst>
        </pc:spChg>
        <pc:spChg chg="add">
          <ac:chgData name="ALINE BRITO" userId="45ce2542-c00e-407f-b180-58c8eda11f20" providerId="ADAL" clId="{9DE5D301-208A-4994-BE1B-911E0DFDC01A}" dt="2021-08-30T02:55:02.012" v="1357" actId="26606"/>
          <ac:spMkLst>
            <pc:docMk/>
            <pc:sldMk cId="1130227734" sldId="266"/>
            <ac:spMk id="12" creationId="{158B3569-73B2-4D05-8E95-886A6EE17F1F}"/>
          </ac:spMkLst>
        </pc:spChg>
        <pc:spChg chg="add">
          <ac:chgData name="ALINE BRITO" userId="45ce2542-c00e-407f-b180-58c8eda11f20" providerId="ADAL" clId="{9DE5D301-208A-4994-BE1B-911E0DFDC01A}" dt="2021-08-30T02:55:02.012" v="1357" actId="26606"/>
          <ac:spMkLst>
            <pc:docMk/>
            <pc:sldMk cId="1130227734" sldId="266"/>
            <ac:spMk id="14" creationId="{B71758F4-3F46-45DA-8AC5-4E508DA080BA}"/>
          </ac:spMkLst>
        </pc:spChg>
        <pc:spChg chg="add">
          <ac:chgData name="ALINE BRITO" userId="45ce2542-c00e-407f-b180-58c8eda11f20" providerId="ADAL" clId="{9DE5D301-208A-4994-BE1B-911E0DFDC01A}" dt="2021-08-30T02:55:02.012" v="1357" actId="26606"/>
          <ac:spMkLst>
            <pc:docMk/>
            <pc:sldMk cId="1130227734" sldId="266"/>
            <ac:spMk id="18" creationId="{8D61482F-F3C5-4D66-8C5D-C6BBE3E1275C}"/>
          </ac:spMkLst>
        </pc:spChg>
        <pc:picChg chg="add mod ord">
          <ac:chgData name="ALINE BRITO" userId="45ce2542-c00e-407f-b180-58c8eda11f20" providerId="ADAL" clId="{9DE5D301-208A-4994-BE1B-911E0DFDC01A}" dt="2021-08-30T02:55:02.012" v="1357" actId="26606"/>
          <ac:picMkLst>
            <pc:docMk/>
            <pc:sldMk cId="1130227734" sldId="266"/>
            <ac:picMk id="5" creationId="{21A628D7-B2BA-4467-A9CD-8D3C8D311FCF}"/>
          </ac:picMkLst>
        </pc:picChg>
        <pc:cxnChg chg="add">
          <ac:chgData name="ALINE BRITO" userId="45ce2542-c00e-407f-b180-58c8eda11f20" providerId="ADAL" clId="{9DE5D301-208A-4994-BE1B-911E0DFDC01A}" dt="2021-08-30T02:55:02.012" v="1357" actId="26606"/>
          <ac:cxnSpMkLst>
            <pc:docMk/>
            <pc:sldMk cId="1130227734" sldId="266"/>
            <ac:cxnSpMk id="10" creationId="{D1B787A8-0D67-4B7E-9B48-86BD906AB6B5}"/>
          </ac:cxnSpMkLst>
        </pc:cxnChg>
        <pc:cxnChg chg="add">
          <ac:chgData name="ALINE BRITO" userId="45ce2542-c00e-407f-b180-58c8eda11f20" providerId="ADAL" clId="{9DE5D301-208A-4994-BE1B-911E0DFDC01A}" dt="2021-08-30T02:55:02.012" v="1357" actId="26606"/>
          <ac:cxnSpMkLst>
            <pc:docMk/>
            <pc:sldMk cId="1130227734" sldId="266"/>
            <ac:cxnSpMk id="16" creationId="{56020367-4FD5-4596-8E10-C5F095CD8DBF}"/>
          </ac:cxnSpMkLst>
        </pc:cxnChg>
      </pc:sldChg>
      <pc:sldChg chg="addSp delSp modSp new mod setBg">
        <pc:chgData name="ALINE BRITO" userId="45ce2542-c00e-407f-b180-58c8eda11f20" providerId="ADAL" clId="{9DE5D301-208A-4994-BE1B-911E0DFDC01A}" dt="2021-08-30T02:55:09.414" v="1358" actId="26606"/>
        <pc:sldMkLst>
          <pc:docMk/>
          <pc:sldMk cId="1880978084" sldId="267"/>
        </pc:sldMkLst>
        <pc:spChg chg="mod">
          <ac:chgData name="ALINE BRITO" userId="45ce2542-c00e-407f-b180-58c8eda11f20" providerId="ADAL" clId="{9DE5D301-208A-4994-BE1B-911E0DFDC01A}" dt="2021-08-30T02:55:09.414" v="1358" actId="26606"/>
          <ac:spMkLst>
            <pc:docMk/>
            <pc:sldMk cId="1880978084" sldId="267"/>
            <ac:spMk id="2" creationId="{4CC98E92-343B-4B08-ABF0-ECB1F71B8514}"/>
          </ac:spMkLst>
        </pc:spChg>
        <pc:spChg chg="mod ord">
          <ac:chgData name="ALINE BRITO" userId="45ce2542-c00e-407f-b180-58c8eda11f20" providerId="ADAL" clId="{9DE5D301-208A-4994-BE1B-911E0DFDC01A}" dt="2021-08-30T02:55:09.414" v="1358" actId="26606"/>
          <ac:spMkLst>
            <pc:docMk/>
            <pc:sldMk cId="1880978084" sldId="267"/>
            <ac:spMk id="3" creationId="{06C32527-A8EF-4979-BEA2-696B62AA3B19}"/>
          </ac:spMkLst>
        </pc:spChg>
        <pc:spChg chg="add del">
          <ac:chgData name="ALINE BRITO" userId="45ce2542-c00e-407f-b180-58c8eda11f20" providerId="ADAL" clId="{9DE5D301-208A-4994-BE1B-911E0DFDC01A}" dt="2021-08-30T02:55:09.414" v="1358" actId="26606"/>
          <ac:spMkLst>
            <pc:docMk/>
            <pc:sldMk cId="1880978084" sldId="267"/>
            <ac:spMk id="12" creationId="{8D1AA55E-40D5-461B-A5A8-4AE8AAB71B08}"/>
          </ac:spMkLst>
        </pc:spChg>
        <pc:spChg chg="add del">
          <ac:chgData name="ALINE BRITO" userId="45ce2542-c00e-407f-b180-58c8eda11f20" providerId="ADAL" clId="{9DE5D301-208A-4994-BE1B-911E0DFDC01A}" dt="2021-08-30T02:55:09.414" v="1358" actId="26606"/>
          <ac:spMkLst>
            <pc:docMk/>
            <pc:sldMk cId="1880978084" sldId="267"/>
            <ac:spMk id="16" creationId="{6CB927A4-E432-4310-9CD5-E89FF5063179}"/>
          </ac:spMkLst>
        </pc:spChg>
        <pc:spChg chg="add del">
          <ac:chgData name="ALINE BRITO" userId="45ce2542-c00e-407f-b180-58c8eda11f20" providerId="ADAL" clId="{9DE5D301-208A-4994-BE1B-911E0DFDC01A}" dt="2021-08-30T02:55:09.414" v="1358" actId="26606"/>
          <ac:spMkLst>
            <pc:docMk/>
            <pc:sldMk cId="1880978084" sldId="267"/>
            <ac:spMk id="18" creationId="{E3020543-B24B-4EC4-8FFC-8DD88EEA91A8}"/>
          </ac:spMkLst>
        </pc:spChg>
        <pc:spChg chg="add">
          <ac:chgData name="ALINE BRITO" userId="45ce2542-c00e-407f-b180-58c8eda11f20" providerId="ADAL" clId="{9DE5D301-208A-4994-BE1B-911E0DFDC01A}" dt="2021-08-30T02:55:09.414" v="1358" actId="26606"/>
          <ac:spMkLst>
            <pc:docMk/>
            <pc:sldMk cId="1880978084" sldId="267"/>
            <ac:spMk id="23" creationId="{A2679492-7988-4050-9056-542444452411}"/>
          </ac:spMkLst>
        </pc:spChg>
        <pc:spChg chg="add">
          <ac:chgData name="ALINE BRITO" userId="45ce2542-c00e-407f-b180-58c8eda11f20" providerId="ADAL" clId="{9DE5D301-208A-4994-BE1B-911E0DFDC01A}" dt="2021-08-30T02:55:09.414" v="1358" actId="26606"/>
          <ac:spMkLst>
            <pc:docMk/>
            <pc:sldMk cId="1880978084" sldId="267"/>
            <ac:spMk id="25" creationId="{B091B163-7D61-4891-ABCF-5C13D9C418D0}"/>
          </ac:spMkLst>
        </pc:spChg>
        <pc:picChg chg="add del">
          <ac:chgData name="ALINE BRITO" userId="45ce2542-c00e-407f-b180-58c8eda11f20" providerId="ADAL" clId="{9DE5D301-208A-4994-BE1B-911E0DFDC01A}" dt="2021-08-30T01:47:52.658" v="685" actId="22"/>
          <ac:picMkLst>
            <pc:docMk/>
            <pc:sldMk cId="1880978084" sldId="267"/>
            <ac:picMk id="5" creationId="{98A73C32-996C-460F-8E55-F3EB4BCA3273}"/>
          </ac:picMkLst>
        </pc:picChg>
        <pc:picChg chg="add mod">
          <ac:chgData name="ALINE BRITO" userId="45ce2542-c00e-407f-b180-58c8eda11f20" providerId="ADAL" clId="{9DE5D301-208A-4994-BE1B-911E0DFDC01A}" dt="2021-08-30T02:55:09.414" v="1358" actId="26606"/>
          <ac:picMkLst>
            <pc:docMk/>
            <pc:sldMk cId="1880978084" sldId="267"/>
            <ac:picMk id="7" creationId="{3969DCB8-FCF6-4521-8BBA-5BA4E07A1719}"/>
          </ac:picMkLst>
        </pc:picChg>
        <pc:cxnChg chg="add del">
          <ac:chgData name="ALINE BRITO" userId="45ce2542-c00e-407f-b180-58c8eda11f20" providerId="ADAL" clId="{9DE5D301-208A-4994-BE1B-911E0DFDC01A}" dt="2021-08-30T02:55:09.414" v="1358" actId="26606"/>
          <ac:cxnSpMkLst>
            <pc:docMk/>
            <pc:sldMk cId="1880978084" sldId="267"/>
            <ac:cxnSpMk id="14" creationId="{7EB498BD-8089-4626-91EA-4978EBEF535E}"/>
          </ac:cxnSpMkLst>
        </pc:cxnChg>
        <pc:cxnChg chg="add">
          <ac:chgData name="ALINE BRITO" userId="45ce2542-c00e-407f-b180-58c8eda11f20" providerId="ADAL" clId="{9DE5D301-208A-4994-BE1B-911E0DFDC01A}" dt="2021-08-30T02:55:09.414" v="1358" actId="26606"/>
          <ac:cxnSpMkLst>
            <pc:docMk/>
            <pc:sldMk cId="1880978084" sldId="267"/>
            <ac:cxnSpMk id="27" creationId="{C49DA8F6-BCC1-4447-B54C-57856834B94B}"/>
          </ac:cxnSpMkLst>
        </pc:cxnChg>
      </pc:sldChg>
      <pc:sldChg chg="addSp delSp modSp new mod setBg">
        <pc:chgData name="ALINE BRITO" userId="45ce2542-c00e-407f-b180-58c8eda11f20" providerId="ADAL" clId="{9DE5D301-208A-4994-BE1B-911E0DFDC01A}" dt="2021-08-30T02:55:14.412" v="1359" actId="26606"/>
        <pc:sldMkLst>
          <pc:docMk/>
          <pc:sldMk cId="679665478" sldId="268"/>
        </pc:sldMkLst>
        <pc:spChg chg="mod">
          <ac:chgData name="ALINE BRITO" userId="45ce2542-c00e-407f-b180-58c8eda11f20" providerId="ADAL" clId="{9DE5D301-208A-4994-BE1B-911E0DFDC01A}" dt="2021-08-30T02:55:14.412" v="1359" actId="26606"/>
          <ac:spMkLst>
            <pc:docMk/>
            <pc:sldMk cId="679665478" sldId="268"/>
            <ac:spMk id="2" creationId="{6675FB50-A94D-4946-98D3-453EF23D4E40}"/>
          </ac:spMkLst>
        </pc:spChg>
        <pc:spChg chg="mod ord">
          <ac:chgData name="ALINE BRITO" userId="45ce2542-c00e-407f-b180-58c8eda11f20" providerId="ADAL" clId="{9DE5D301-208A-4994-BE1B-911E0DFDC01A}" dt="2021-08-30T02:55:14.412" v="1359" actId="26606"/>
          <ac:spMkLst>
            <pc:docMk/>
            <pc:sldMk cId="679665478" sldId="268"/>
            <ac:spMk id="3" creationId="{ADA6C9F1-9F52-4EBF-B88E-EAEEEFEF9893}"/>
          </ac:spMkLst>
        </pc:spChg>
        <pc:spChg chg="add del">
          <ac:chgData name="ALINE BRITO" userId="45ce2542-c00e-407f-b180-58c8eda11f20" providerId="ADAL" clId="{9DE5D301-208A-4994-BE1B-911E0DFDC01A}" dt="2021-08-30T02:55:14.412" v="1359" actId="26606"/>
          <ac:spMkLst>
            <pc:docMk/>
            <pc:sldMk cId="679665478" sldId="268"/>
            <ac:spMk id="10" creationId="{327D73B4-9F5C-4A64-A179-51B9500CB8B5}"/>
          </ac:spMkLst>
        </pc:spChg>
        <pc:spChg chg="add del">
          <ac:chgData name="ALINE BRITO" userId="45ce2542-c00e-407f-b180-58c8eda11f20" providerId="ADAL" clId="{9DE5D301-208A-4994-BE1B-911E0DFDC01A}" dt="2021-08-30T02:55:14.412" v="1359" actId="26606"/>
          <ac:spMkLst>
            <pc:docMk/>
            <pc:sldMk cId="679665478" sldId="268"/>
            <ac:spMk id="12" creationId="{C1F06963-6374-4B48-844F-071A9BAAAE02}"/>
          </ac:spMkLst>
        </pc:spChg>
        <pc:spChg chg="add del">
          <ac:chgData name="ALINE BRITO" userId="45ce2542-c00e-407f-b180-58c8eda11f20" providerId="ADAL" clId="{9DE5D301-208A-4994-BE1B-911E0DFDC01A}" dt="2021-08-30T02:55:14.412" v="1359" actId="26606"/>
          <ac:spMkLst>
            <pc:docMk/>
            <pc:sldMk cId="679665478" sldId="268"/>
            <ac:spMk id="14" creationId="{6CB927A4-E432-4310-9CD5-E89FF5063179}"/>
          </ac:spMkLst>
        </pc:spChg>
        <pc:spChg chg="add del">
          <ac:chgData name="ALINE BRITO" userId="45ce2542-c00e-407f-b180-58c8eda11f20" providerId="ADAL" clId="{9DE5D301-208A-4994-BE1B-911E0DFDC01A}" dt="2021-08-30T02:55:14.412" v="1359" actId="26606"/>
          <ac:spMkLst>
            <pc:docMk/>
            <pc:sldMk cId="679665478" sldId="268"/>
            <ac:spMk id="16" creationId="{1453BF6C-B012-48B7-B4E8-6D7AC7C27D02}"/>
          </ac:spMkLst>
        </pc:spChg>
        <pc:spChg chg="add del">
          <ac:chgData name="ALINE BRITO" userId="45ce2542-c00e-407f-b180-58c8eda11f20" providerId="ADAL" clId="{9DE5D301-208A-4994-BE1B-911E0DFDC01A}" dt="2021-08-30T02:55:14.412" v="1359" actId="26606"/>
          <ac:spMkLst>
            <pc:docMk/>
            <pc:sldMk cId="679665478" sldId="268"/>
            <ac:spMk id="18" creationId="{E3020543-B24B-4EC4-8FFC-8DD88EEA91A8}"/>
          </ac:spMkLst>
        </pc:spChg>
        <pc:spChg chg="add">
          <ac:chgData name="ALINE BRITO" userId="45ce2542-c00e-407f-b180-58c8eda11f20" providerId="ADAL" clId="{9DE5D301-208A-4994-BE1B-911E0DFDC01A}" dt="2021-08-30T02:55:14.412" v="1359" actId="26606"/>
          <ac:spMkLst>
            <pc:docMk/>
            <pc:sldMk cId="679665478" sldId="268"/>
            <ac:spMk id="25" creationId="{A2679492-7988-4050-9056-542444452411}"/>
          </ac:spMkLst>
        </pc:spChg>
        <pc:spChg chg="add">
          <ac:chgData name="ALINE BRITO" userId="45ce2542-c00e-407f-b180-58c8eda11f20" providerId="ADAL" clId="{9DE5D301-208A-4994-BE1B-911E0DFDC01A}" dt="2021-08-30T02:55:14.412" v="1359" actId="26606"/>
          <ac:spMkLst>
            <pc:docMk/>
            <pc:sldMk cId="679665478" sldId="268"/>
            <ac:spMk id="27" creationId="{B091B163-7D61-4891-ABCF-5C13D9C418D0}"/>
          </ac:spMkLst>
        </pc:spChg>
        <pc:picChg chg="add mod">
          <ac:chgData name="ALINE BRITO" userId="45ce2542-c00e-407f-b180-58c8eda11f20" providerId="ADAL" clId="{9DE5D301-208A-4994-BE1B-911E0DFDC01A}" dt="2021-08-30T02:55:14.412" v="1359" actId="26606"/>
          <ac:picMkLst>
            <pc:docMk/>
            <pc:sldMk cId="679665478" sldId="268"/>
            <ac:picMk id="5" creationId="{5E4260B7-DA59-4B3E-BC25-5300A757115A}"/>
          </ac:picMkLst>
        </pc:picChg>
        <pc:cxnChg chg="add del">
          <ac:chgData name="ALINE BRITO" userId="45ce2542-c00e-407f-b180-58c8eda11f20" providerId="ADAL" clId="{9DE5D301-208A-4994-BE1B-911E0DFDC01A}" dt="2021-08-30T02:55:14.412" v="1359" actId="26606"/>
          <ac:cxnSpMkLst>
            <pc:docMk/>
            <pc:sldMk cId="679665478" sldId="268"/>
            <ac:cxnSpMk id="20" creationId="{C49DA8F6-BCC1-4447-B54C-57856834B94B}"/>
          </ac:cxnSpMkLst>
        </pc:cxnChg>
        <pc:cxnChg chg="add">
          <ac:chgData name="ALINE BRITO" userId="45ce2542-c00e-407f-b180-58c8eda11f20" providerId="ADAL" clId="{9DE5D301-208A-4994-BE1B-911E0DFDC01A}" dt="2021-08-30T02:55:14.412" v="1359" actId="26606"/>
          <ac:cxnSpMkLst>
            <pc:docMk/>
            <pc:sldMk cId="679665478" sldId="268"/>
            <ac:cxnSpMk id="29" creationId="{C49DA8F6-BCC1-4447-B54C-57856834B94B}"/>
          </ac:cxnSpMkLst>
        </pc:cxnChg>
      </pc:sldChg>
      <pc:sldChg chg="addSp delSp modSp new mod setBg">
        <pc:chgData name="ALINE BRITO" userId="45ce2542-c00e-407f-b180-58c8eda11f20" providerId="ADAL" clId="{9DE5D301-208A-4994-BE1B-911E0DFDC01A}" dt="2021-08-30T02:55:20.575" v="1360" actId="26606"/>
        <pc:sldMkLst>
          <pc:docMk/>
          <pc:sldMk cId="3322736880" sldId="269"/>
        </pc:sldMkLst>
        <pc:spChg chg="mod">
          <ac:chgData name="ALINE BRITO" userId="45ce2542-c00e-407f-b180-58c8eda11f20" providerId="ADAL" clId="{9DE5D301-208A-4994-BE1B-911E0DFDC01A}" dt="2021-08-30T02:55:20.575" v="1360" actId="26606"/>
          <ac:spMkLst>
            <pc:docMk/>
            <pc:sldMk cId="3322736880" sldId="269"/>
            <ac:spMk id="2" creationId="{C6AC98EA-8851-48BF-949C-6F76FAB196D6}"/>
          </ac:spMkLst>
        </pc:spChg>
        <pc:spChg chg="del mod">
          <ac:chgData name="ALINE BRITO" userId="45ce2542-c00e-407f-b180-58c8eda11f20" providerId="ADAL" clId="{9DE5D301-208A-4994-BE1B-911E0DFDC01A}" dt="2021-08-30T02:55:20.575" v="1360" actId="26606"/>
          <ac:spMkLst>
            <pc:docMk/>
            <pc:sldMk cId="3322736880" sldId="269"/>
            <ac:spMk id="3" creationId="{2A016932-5954-4E88-81FC-A9A48C170F68}"/>
          </ac:spMkLst>
        </pc:spChg>
        <pc:spChg chg="add">
          <ac:chgData name="ALINE BRITO" userId="45ce2542-c00e-407f-b180-58c8eda11f20" providerId="ADAL" clId="{9DE5D301-208A-4994-BE1B-911E0DFDC01A}" dt="2021-08-30T02:55:20.575" v="1360" actId="26606"/>
          <ac:spMkLst>
            <pc:docMk/>
            <pc:sldMk cId="3322736880" sldId="269"/>
            <ac:spMk id="9" creationId="{383F4F3A-DF89-453C-A499-8C259F6A2F13}"/>
          </ac:spMkLst>
        </pc:spChg>
        <pc:spChg chg="add">
          <ac:chgData name="ALINE BRITO" userId="45ce2542-c00e-407f-b180-58c8eda11f20" providerId="ADAL" clId="{9DE5D301-208A-4994-BE1B-911E0DFDC01A}" dt="2021-08-30T02:55:20.575" v="1360" actId="26606"/>
          <ac:spMkLst>
            <pc:docMk/>
            <pc:sldMk cId="3322736880" sldId="269"/>
            <ac:spMk id="11" creationId="{58BDB0EE-D238-415B-9ED8-62AA6AB2AAD1}"/>
          </ac:spMkLst>
        </pc:spChg>
        <pc:spChg chg="add">
          <ac:chgData name="ALINE BRITO" userId="45ce2542-c00e-407f-b180-58c8eda11f20" providerId="ADAL" clId="{9DE5D301-208A-4994-BE1B-911E0DFDC01A}" dt="2021-08-30T02:55:20.575" v="1360" actId="26606"/>
          <ac:spMkLst>
            <pc:docMk/>
            <pc:sldMk cId="3322736880" sldId="269"/>
            <ac:spMk id="13" creationId="{C5B55FC3-961D-4325-82F1-DE92B0D04E03}"/>
          </ac:spMkLst>
        </pc:spChg>
        <pc:spChg chg="add">
          <ac:chgData name="ALINE BRITO" userId="45ce2542-c00e-407f-b180-58c8eda11f20" providerId="ADAL" clId="{9DE5D301-208A-4994-BE1B-911E0DFDC01A}" dt="2021-08-30T02:55:20.575" v="1360" actId="26606"/>
          <ac:spMkLst>
            <pc:docMk/>
            <pc:sldMk cId="3322736880" sldId="269"/>
            <ac:spMk id="17" creationId="{4C8AB332-D09E-4F28-943C-DABDD4716A3C}"/>
          </ac:spMkLst>
        </pc:spChg>
        <pc:graphicFrameChg chg="add">
          <ac:chgData name="ALINE BRITO" userId="45ce2542-c00e-407f-b180-58c8eda11f20" providerId="ADAL" clId="{9DE5D301-208A-4994-BE1B-911E0DFDC01A}" dt="2021-08-30T02:55:20.575" v="1360" actId="26606"/>
          <ac:graphicFrameMkLst>
            <pc:docMk/>
            <pc:sldMk cId="3322736880" sldId="269"/>
            <ac:graphicFrameMk id="5" creationId="{9AF94288-5795-4D98-BEA9-CB31EC84500C}"/>
          </ac:graphicFrameMkLst>
        </pc:graphicFrameChg>
        <pc:cxnChg chg="add">
          <ac:chgData name="ALINE BRITO" userId="45ce2542-c00e-407f-b180-58c8eda11f20" providerId="ADAL" clId="{9DE5D301-208A-4994-BE1B-911E0DFDC01A}" dt="2021-08-30T02:55:20.575" v="1360" actId="26606"/>
          <ac:cxnSpMkLst>
            <pc:docMk/>
            <pc:sldMk cId="3322736880" sldId="269"/>
            <ac:cxnSpMk id="15" creationId="{C8F51B3F-8331-4E4A-AE96-D47B1006EEAD}"/>
          </ac:cxnSpMkLst>
        </pc:cxnChg>
      </pc:sldChg>
      <pc:sldChg chg="addSp delSp modSp new mod setBg">
        <pc:chgData name="ALINE BRITO" userId="45ce2542-c00e-407f-b180-58c8eda11f20" providerId="ADAL" clId="{9DE5D301-208A-4994-BE1B-911E0DFDC01A}" dt="2021-08-30T02:55:40.937" v="1361" actId="26606"/>
        <pc:sldMkLst>
          <pc:docMk/>
          <pc:sldMk cId="4138798392" sldId="270"/>
        </pc:sldMkLst>
        <pc:spChg chg="mod">
          <ac:chgData name="ALINE BRITO" userId="45ce2542-c00e-407f-b180-58c8eda11f20" providerId="ADAL" clId="{9DE5D301-208A-4994-BE1B-911E0DFDC01A}" dt="2021-08-30T02:55:40.937" v="1361" actId="26606"/>
          <ac:spMkLst>
            <pc:docMk/>
            <pc:sldMk cId="4138798392" sldId="270"/>
            <ac:spMk id="2" creationId="{552E2E9D-1A28-4607-B5C7-8363D313ADB1}"/>
          </ac:spMkLst>
        </pc:spChg>
        <pc:spChg chg="mod ord">
          <ac:chgData name="ALINE BRITO" userId="45ce2542-c00e-407f-b180-58c8eda11f20" providerId="ADAL" clId="{9DE5D301-208A-4994-BE1B-911E0DFDC01A}" dt="2021-08-30T02:21:05.560" v="1237" actId="26606"/>
          <ac:spMkLst>
            <pc:docMk/>
            <pc:sldMk cId="4138798392" sldId="270"/>
            <ac:spMk id="3" creationId="{DCE86129-4B20-4690-89E4-33C3C907897D}"/>
          </ac:spMkLst>
        </pc:spChg>
        <pc:spChg chg="add del">
          <ac:chgData name="ALINE BRITO" userId="45ce2542-c00e-407f-b180-58c8eda11f20" providerId="ADAL" clId="{9DE5D301-208A-4994-BE1B-911E0DFDC01A}" dt="2021-08-30T02:55:40.937" v="1361" actId="26606"/>
          <ac:spMkLst>
            <pc:docMk/>
            <pc:sldMk cId="4138798392" sldId="270"/>
            <ac:spMk id="10" creationId="{A2679492-7988-4050-9056-542444452411}"/>
          </ac:spMkLst>
        </pc:spChg>
        <pc:spChg chg="add del">
          <ac:chgData name="ALINE BRITO" userId="45ce2542-c00e-407f-b180-58c8eda11f20" providerId="ADAL" clId="{9DE5D301-208A-4994-BE1B-911E0DFDC01A}" dt="2021-08-30T02:55:40.937" v="1361" actId="26606"/>
          <ac:spMkLst>
            <pc:docMk/>
            <pc:sldMk cId="4138798392" sldId="270"/>
            <ac:spMk id="12" creationId="{B091B163-7D61-4891-ABCF-5C13D9C418D0}"/>
          </ac:spMkLst>
        </pc:spChg>
        <pc:spChg chg="add">
          <ac:chgData name="ALINE BRITO" userId="45ce2542-c00e-407f-b180-58c8eda11f20" providerId="ADAL" clId="{9DE5D301-208A-4994-BE1B-911E0DFDC01A}" dt="2021-08-30T02:55:40.937" v="1361" actId="26606"/>
          <ac:spMkLst>
            <pc:docMk/>
            <pc:sldMk cId="4138798392" sldId="270"/>
            <ac:spMk id="19" creationId="{A2679492-7988-4050-9056-542444452411}"/>
          </ac:spMkLst>
        </pc:spChg>
        <pc:spChg chg="add">
          <ac:chgData name="ALINE BRITO" userId="45ce2542-c00e-407f-b180-58c8eda11f20" providerId="ADAL" clId="{9DE5D301-208A-4994-BE1B-911E0DFDC01A}" dt="2021-08-30T02:55:40.937" v="1361" actId="26606"/>
          <ac:spMkLst>
            <pc:docMk/>
            <pc:sldMk cId="4138798392" sldId="270"/>
            <ac:spMk id="21" creationId="{B091B163-7D61-4891-ABCF-5C13D9C418D0}"/>
          </ac:spMkLst>
        </pc:spChg>
        <pc:picChg chg="add mod">
          <ac:chgData name="ALINE BRITO" userId="45ce2542-c00e-407f-b180-58c8eda11f20" providerId="ADAL" clId="{9DE5D301-208A-4994-BE1B-911E0DFDC01A}" dt="2021-08-30T02:21:05.560" v="1237" actId="26606"/>
          <ac:picMkLst>
            <pc:docMk/>
            <pc:sldMk cId="4138798392" sldId="270"/>
            <ac:picMk id="5" creationId="{CCD27599-9427-4ECD-A791-03042EFB0596}"/>
          </ac:picMkLst>
        </pc:picChg>
        <pc:cxnChg chg="add del">
          <ac:chgData name="ALINE BRITO" userId="45ce2542-c00e-407f-b180-58c8eda11f20" providerId="ADAL" clId="{9DE5D301-208A-4994-BE1B-911E0DFDC01A}" dt="2021-08-30T02:55:40.937" v="1361" actId="26606"/>
          <ac:cxnSpMkLst>
            <pc:docMk/>
            <pc:sldMk cId="4138798392" sldId="270"/>
            <ac:cxnSpMk id="14" creationId="{C49DA8F6-BCC1-4447-B54C-57856834B94B}"/>
          </ac:cxnSpMkLst>
        </pc:cxnChg>
        <pc:cxnChg chg="add">
          <ac:chgData name="ALINE BRITO" userId="45ce2542-c00e-407f-b180-58c8eda11f20" providerId="ADAL" clId="{9DE5D301-208A-4994-BE1B-911E0DFDC01A}" dt="2021-08-30T02:55:40.937" v="1361" actId="26606"/>
          <ac:cxnSpMkLst>
            <pc:docMk/>
            <pc:sldMk cId="4138798392" sldId="270"/>
            <ac:cxnSpMk id="23" creationId="{C49DA8F6-BCC1-4447-B54C-57856834B94B}"/>
          </ac:cxnSpMkLst>
        </pc:cxnChg>
      </pc:sldChg>
      <pc:sldChg chg="addSp delSp modSp new mod setBg">
        <pc:chgData name="ALINE BRITO" userId="45ce2542-c00e-407f-b180-58c8eda11f20" providerId="ADAL" clId="{9DE5D301-208A-4994-BE1B-911E0DFDC01A}" dt="2021-08-30T02:55:50.332" v="1362" actId="26606"/>
        <pc:sldMkLst>
          <pc:docMk/>
          <pc:sldMk cId="1409604558" sldId="271"/>
        </pc:sldMkLst>
        <pc:spChg chg="mod">
          <ac:chgData name="ALINE BRITO" userId="45ce2542-c00e-407f-b180-58c8eda11f20" providerId="ADAL" clId="{9DE5D301-208A-4994-BE1B-911E0DFDC01A}" dt="2021-08-30T02:55:50.332" v="1362" actId="26606"/>
          <ac:spMkLst>
            <pc:docMk/>
            <pc:sldMk cId="1409604558" sldId="271"/>
            <ac:spMk id="2" creationId="{A261183C-F62C-4B17-8BC7-D63ED2A5EBB4}"/>
          </ac:spMkLst>
        </pc:spChg>
        <pc:spChg chg="del mod">
          <ac:chgData name="ALINE BRITO" userId="45ce2542-c00e-407f-b180-58c8eda11f20" providerId="ADAL" clId="{9DE5D301-208A-4994-BE1B-911E0DFDC01A}" dt="2021-08-30T02:55:50.332" v="1362" actId="26606"/>
          <ac:spMkLst>
            <pc:docMk/>
            <pc:sldMk cId="1409604558" sldId="271"/>
            <ac:spMk id="3" creationId="{645534DF-AB46-4921-99A7-E0B15185DA9E}"/>
          </ac:spMkLst>
        </pc:spChg>
        <pc:spChg chg="add">
          <ac:chgData name="ALINE BRITO" userId="45ce2542-c00e-407f-b180-58c8eda11f20" providerId="ADAL" clId="{9DE5D301-208A-4994-BE1B-911E0DFDC01A}" dt="2021-08-30T02:55:50.332" v="1362" actId="26606"/>
          <ac:spMkLst>
            <pc:docMk/>
            <pc:sldMk cId="1409604558" sldId="271"/>
            <ac:spMk id="9" creationId="{547C64C2-FC09-4323-A32D-5DCB300ADA1A}"/>
          </ac:spMkLst>
        </pc:spChg>
        <pc:spChg chg="add">
          <ac:chgData name="ALINE BRITO" userId="45ce2542-c00e-407f-b180-58c8eda11f20" providerId="ADAL" clId="{9DE5D301-208A-4994-BE1B-911E0DFDC01A}" dt="2021-08-30T02:55:50.332" v="1362" actId="26606"/>
          <ac:spMkLst>
            <pc:docMk/>
            <pc:sldMk cId="1409604558" sldId="271"/>
            <ac:spMk id="13" creationId="{58BDB0EE-D238-415B-9ED8-62AA6AB2AAD1}"/>
          </ac:spMkLst>
        </pc:spChg>
        <pc:spChg chg="add">
          <ac:chgData name="ALINE BRITO" userId="45ce2542-c00e-407f-b180-58c8eda11f20" providerId="ADAL" clId="{9DE5D301-208A-4994-BE1B-911E0DFDC01A}" dt="2021-08-30T02:55:50.332" v="1362" actId="26606"/>
          <ac:spMkLst>
            <pc:docMk/>
            <pc:sldMk cId="1409604558" sldId="271"/>
            <ac:spMk id="15" creationId="{C5B55FC3-961D-4325-82F1-DE92B0D04E03}"/>
          </ac:spMkLst>
        </pc:spChg>
        <pc:spChg chg="add">
          <ac:chgData name="ALINE BRITO" userId="45ce2542-c00e-407f-b180-58c8eda11f20" providerId="ADAL" clId="{9DE5D301-208A-4994-BE1B-911E0DFDC01A}" dt="2021-08-30T02:55:50.332" v="1362" actId="26606"/>
          <ac:spMkLst>
            <pc:docMk/>
            <pc:sldMk cId="1409604558" sldId="271"/>
            <ac:spMk id="17" creationId="{4C8AB332-D09E-4F28-943C-DABDD4716A3C}"/>
          </ac:spMkLst>
        </pc:spChg>
        <pc:graphicFrameChg chg="add">
          <ac:chgData name="ALINE BRITO" userId="45ce2542-c00e-407f-b180-58c8eda11f20" providerId="ADAL" clId="{9DE5D301-208A-4994-BE1B-911E0DFDC01A}" dt="2021-08-30T02:55:50.332" v="1362" actId="26606"/>
          <ac:graphicFrameMkLst>
            <pc:docMk/>
            <pc:sldMk cId="1409604558" sldId="271"/>
            <ac:graphicFrameMk id="5" creationId="{86703C15-0281-45B1-A5AE-EBFC037AE27D}"/>
          </ac:graphicFrameMkLst>
        </pc:graphicFrameChg>
        <pc:cxnChg chg="add">
          <ac:chgData name="ALINE BRITO" userId="45ce2542-c00e-407f-b180-58c8eda11f20" providerId="ADAL" clId="{9DE5D301-208A-4994-BE1B-911E0DFDC01A}" dt="2021-08-30T02:55:50.332" v="1362" actId="26606"/>
          <ac:cxnSpMkLst>
            <pc:docMk/>
            <pc:sldMk cId="1409604558" sldId="271"/>
            <ac:cxnSpMk id="11" creationId="{C8F51B3F-8331-4E4A-AE96-D47B1006EEAD}"/>
          </ac:cxnSpMkLst>
        </pc:cxnChg>
      </pc:sldChg>
      <pc:sldChg chg="addSp delSp modSp new mod setBg setClrOvrMap">
        <pc:chgData name="ALINE BRITO" userId="45ce2542-c00e-407f-b180-58c8eda11f20" providerId="ADAL" clId="{9DE5D301-208A-4994-BE1B-911E0DFDC01A}" dt="2021-08-30T02:56:32.574" v="1365" actId="26606"/>
        <pc:sldMkLst>
          <pc:docMk/>
          <pc:sldMk cId="801158584" sldId="272"/>
        </pc:sldMkLst>
        <pc:spChg chg="mod ord">
          <ac:chgData name="ALINE BRITO" userId="45ce2542-c00e-407f-b180-58c8eda11f20" providerId="ADAL" clId="{9DE5D301-208A-4994-BE1B-911E0DFDC01A}" dt="2021-08-30T02:56:32.574" v="1365" actId="26606"/>
          <ac:spMkLst>
            <pc:docMk/>
            <pc:sldMk cId="801158584" sldId="272"/>
            <ac:spMk id="2" creationId="{9BD715D2-95CA-48B5-8CE5-E5836ED0C985}"/>
          </ac:spMkLst>
        </pc:spChg>
        <pc:spChg chg="add del">
          <ac:chgData name="ALINE BRITO" userId="45ce2542-c00e-407f-b180-58c8eda11f20" providerId="ADAL" clId="{9DE5D301-208A-4994-BE1B-911E0DFDC01A}" dt="2021-08-30T02:27:41.885" v="1345" actId="22"/>
          <ac:spMkLst>
            <pc:docMk/>
            <pc:sldMk cId="801158584" sldId="272"/>
            <ac:spMk id="3" creationId="{7BE3B424-AB28-495A-8043-D0F3B732E3F5}"/>
          </ac:spMkLst>
        </pc:spChg>
        <pc:spChg chg="add del">
          <ac:chgData name="ALINE BRITO" userId="45ce2542-c00e-407f-b180-58c8eda11f20" providerId="ADAL" clId="{9DE5D301-208A-4994-BE1B-911E0DFDC01A}" dt="2021-08-30T02:56:32.559" v="1364" actId="26606"/>
          <ac:spMkLst>
            <pc:docMk/>
            <pc:sldMk cId="801158584" sldId="272"/>
            <ac:spMk id="14" creationId="{DCE1AED4-C7FF-4468-BF54-4470A0A3E283}"/>
          </ac:spMkLst>
        </pc:spChg>
        <pc:spChg chg="add del">
          <ac:chgData name="ALINE BRITO" userId="45ce2542-c00e-407f-b180-58c8eda11f20" providerId="ADAL" clId="{9DE5D301-208A-4994-BE1B-911E0DFDC01A}" dt="2021-08-30T02:56:32.559" v="1364" actId="26606"/>
          <ac:spMkLst>
            <pc:docMk/>
            <pc:sldMk cId="801158584" sldId="272"/>
            <ac:spMk id="16" creationId="{BDE94FAB-AA60-43B4-A2C3-3A940B9A951A}"/>
          </ac:spMkLst>
        </pc:spChg>
        <pc:spChg chg="add">
          <ac:chgData name="ALINE BRITO" userId="45ce2542-c00e-407f-b180-58c8eda11f20" providerId="ADAL" clId="{9DE5D301-208A-4994-BE1B-911E0DFDC01A}" dt="2021-08-30T02:56:32.574" v="1365" actId="26606"/>
          <ac:spMkLst>
            <pc:docMk/>
            <pc:sldMk cId="801158584" sldId="272"/>
            <ac:spMk id="19" creationId="{0671A8AE-40A1-4631-A6B8-581AFF065482}"/>
          </ac:spMkLst>
        </pc:spChg>
        <pc:spChg chg="add">
          <ac:chgData name="ALINE BRITO" userId="45ce2542-c00e-407f-b180-58c8eda11f20" providerId="ADAL" clId="{9DE5D301-208A-4994-BE1B-911E0DFDC01A}" dt="2021-08-30T02:56:32.574" v="1365" actId="26606"/>
          <ac:spMkLst>
            <pc:docMk/>
            <pc:sldMk cId="801158584" sldId="272"/>
            <ac:spMk id="20" creationId="{A44CD100-6267-4E62-AA64-2182A3A6A1C0}"/>
          </ac:spMkLst>
        </pc:spChg>
        <pc:picChg chg="add del mod ord">
          <ac:chgData name="ALINE BRITO" userId="45ce2542-c00e-407f-b180-58c8eda11f20" providerId="ADAL" clId="{9DE5D301-208A-4994-BE1B-911E0DFDC01A}" dt="2021-08-30T02:27:24.113" v="1344" actId="22"/>
          <ac:picMkLst>
            <pc:docMk/>
            <pc:sldMk cId="801158584" sldId="272"/>
            <ac:picMk id="5" creationId="{4A15DF53-016C-45BA-B6C3-3D29400F56F5}"/>
          </ac:picMkLst>
        </pc:picChg>
        <pc:picChg chg="add mod ord">
          <ac:chgData name="ALINE BRITO" userId="45ce2542-c00e-407f-b180-58c8eda11f20" providerId="ADAL" clId="{9DE5D301-208A-4994-BE1B-911E0DFDC01A}" dt="2021-08-30T02:56:32.574" v="1365" actId="26606"/>
          <ac:picMkLst>
            <pc:docMk/>
            <pc:sldMk cId="801158584" sldId="272"/>
            <ac:picMk id="7" creationId="{A75B8173-36C8-441A-82D0-389002A07A6F}"/>
          </ac:picMkLst>
        </pc:picChg>
        <pc:cxnChg chg="add del">
          <ac:chgData name="ALINE BRITO" userId="45ce2542-c00e-407f-b180-58c8eda11f20" providerId="ADAL" clId="{9DE5D301-208A-4994-BE1B-911E0DFDC01A}" dt="2021-08-30T02:56:32.559" v="1364" actId="26606"/>
          <ac:cxnSpMkLst>
            <pc:docMk/>
            <pc:sldMk cId="801158584" sldId="272"/>
            <ac:cxnSpMk id="12" creationId="{D1B787A8-0D67-4B7E-9B48-86BD906AB6B5}"/>
          </ac:cxnSpMkLst>
        </pc:cxnChg>
        <pc:cxnChg chg="add">
          <ac:chgData name="ALINE BRITO" userId="45ce2542-c00e-407f-b180-58c8eda11f20" providerId="ADAL" clId="{9DE5D301-208A-4994-BE1B-911E0DFDC01A}" dt="2021-08-30T02:56:32.574" v="1365" actId="26606"/>
          <ac:cxnSpMkLst>
            <pc:docMk/>
            <pc:sldMk cId="801158584" sldId="272"/>
            <ac:cxnSpMk id="18" creationId="{D1B787A8-0D67-4B7E-9B48-86BD906AB6B5}"/>
          </ac:cxnSpMkLst>
        </pc:cxn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23D37F-EFF2-453C-A0A1-FCF0EA6C9906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68C215F-34C7-4A81-90D5-242C0A06B61D}">
      <dgm:prSet/>
      <dgm:spPr/>
      <dgm:t>
        <a:bodyPr/>
        <a:lstStyle/>
        <a:p>
          <a:r>
            <a:rPr lang="pt-BR"/>
            <a:t>I</a:t>
          </a:r>
          <a:r>
            <a:rPr lang="pt-BR" b="0" i="0"/>
            <a:t>nterfaces que fornecem informações durante a interação</a:t>
          </a:r>
          <a:endParaRPr lang="en-US"/>
        </a:p>
      </dgm:t>
    </dgm:pt>
    <dgm:pt modelId="{2237E0C1-1C94-4BC2-903D-5C7C9431B827}" type="parTrans" cxnId="{E2915EA6-21DD-420C-AEB1-BB9E43B54FEF}">
      <dgm:prSet/>
      <dgm:spPr/>
      <dgm:t>
        <a:bodyPr/>
        <a:lstStyle/>
        <a:p>
          <a:endParaRPr lang="en-US"/>
        </a:p>
      </dgm:t>
    </dgm:pt>
    <dgm:pt modelId="{5912D0FE-BB2C-41EC-A71F-A7B5A2CD8D26}" type="sibTrans" cxnId="{E2915EA6-21DD-420C-AEB1-BB9E43B54FEF}">
      <dgm:prSet/>
      <dgm:spPr/>
      <dgm:t>
        <a:bodyPr/>
        <a:lstStyle/>
        <a:p>
          <a:endParaRPr lang="en-US"/>
        </a:p>
      </dgm:t>
    </dgm:pt>
    <dgm:pt modelId="{E408941F-3203-411C-ADE4-1C08DEE70657}">
      <dgm:prSet/>
      <dgm:spPr/>
      <dgm:t>
        <a:bodyPr/>
        <a:lstStyle/>
        <a:p>
          <a:r>
            <a:rPr lang="pt-BR" b="0" i="0"/>
            <a:t>Elas têm ícones, números, textos e tudo isso pode mais atrapalhar do que ajudar, se não estiver organizado da melhor forma.</a:t>
          </a:r>
          <a:endParaRPr lang="en-US"/>
        </a:p>
      </dgm:t>
    </dgm:pt>
    <dgm:pt modelId="{D3833217-A4B8-4DEE-A989-B7A9E571E087}" type="parTrans" cxnId="{3B1030B6-5654-472B-BBE3-8239AC4D4B49}">
      <dgm:prSet/>
      <dgm:spPr/>
      <dgm:t>
        <a:bodyPr/>
        <a:lstStyle/>
        <a:p>
          <a:endParaRPr lang="en-US"/>
        </a:p>
      </dgm:t>
    </dgm:pt>
    <dgm:pt modelId="{BD824560-3655-4EFF-AFD0-6C85B40D68BE}" type="sibTrans" cxnId="{3B1030B6-5654-472B-BBE3-8239AC4D4B49}">
      <dgm:prSet/>
      <dgm:spPr/>
      <dgm:t>
        <a:bodyPr/>
        <a:lstStyle/>
        <a:p>
          <a:endParaRPr lang="en-US"/>
        </a:p>
      </dgm:t>
    </dgm:pt>
    <dgm:pt modelId="{0261A677-1B6E-4C5D-B020-1FE382912738}">
      <dgm:prSet/>
      <dgm:spPr/>
      <dgm:t>
        <a:bodyPr/>
        <a:lstStyle/>
        <a:p>
          <a:r>
            <a:rPr lang="pt-BR"/>
            <a:t>Devem ser utilizadas para complementar a experiência do jogador</a:t>
          </a:r>
          <a:endParaRPr lang="en-US"/>
        </a:p>
      </dgm:t>
    </dgm:pt>
    <dgm:pt modelId="{4E8616D3-BDFB-41F8-98DC-1ED212E6BF49}" type="parTrans" cxnId="{0257ADBB-3DB4-400A-98C7-461CE6AF3763}">
      <dgm:prSet/>
      <dgm:spPr/>
      <dgm:t>
        <a:bodyPr/>
        <a:lstStyle/>
        <a:p>
          <a:endParaRPr lang="en-US"/>
        </a:p>
      </dgm:t>
    </dgm:pt>
    <dgm:pt modelId="{EF9EF2E1-B2C7-4757-92D7-5A13B928B5C9}" type="sibTrans" cxnId="{0257ADBB-3DB4-400A-98C7-461CE6AF3763}">
      <dgm:prSet/>
      <dgm:spPr/>
      <dgm:t>
        <a:bodyPr/>
        <a:lstStyle/>
        <a:p>
          <a:endParaRPr lang="en-US"/>
        </a:p>
      </dgm:t>
    </dgm:pt>
    <dgm:pt modelId="{B2F3C607-344F-4C33-B575-FA4CE8937CE8}" type="pres">
      <dgm:prSet presAssocID="{DB23D37F-EFF2-453C-A0A1-FCF0EA6C9906}" presName="linear" presStyleCnt="0">
        <dgm:presLayoutVars>
          <dgm:animLvl val="lvl"/>
          <dgm:resizeHandles val="exact"/>
        </dgm:presLayoutVars>
      </dgm:prSet>
      <dgm:spPr/>
    </dgm:pt>
    <dgm:pt modelId="{C6409A23-B2B2-48AA-9F58-47EDC39D9662}" type="pres">
      <dgm:prSet presAssocID="{F68C215F-34C7-4A81-90D5-242C0A06B61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7FB5FEA-8C4A-436E-9521-CC55BD229A01}" type="pres">
      <dgm:prSet presAssocID="{5912D0FE-BB2C-41EC-A71F-A7B5A2CD8D26}" presName="spacer" presStyleCnt="0"/>
      <dgm:spPr/>
    </dgm:pt>
    <dgm:pt modelId="{A70C05B8-F191-4BE5-9CF5-D33CF767C7DF}" type="pres">
      <dgm:prSet presAssocID="{E408941F-3203-411C-ADE4-1C08DEE7065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4EAB28C-3019-4175-89B3-6D034B0D26A2}" type="pres">
      <dgm:prSet presAssocID="{BD824560-3655-4EFF-AFD0-6C85B40D68BE}" presName="spacer" presStyleCnt="0"/>
      <dgm:spPr/>
    </dgm:pt>
    <dgm:pt modelId="{842B8363-16F1-409A-941B-15D6789AE6EF}" type="pres">
      <dgm:prSet presAssocID="{0261A677-1B6E-4C5D-B020-1FE38291273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580F30B-FBF0-469B-83EA-2C1E010A3360}" type="presOf" srcId="{DB23D37F-EFF2-453C-A0A1-FCF0EA6C9906}" destId="{B2F3C607-344F-4C33-B575-FA4CE8937CE8}" srcOrd="0" destOrd="0" presId="urn:microsoft.com/office/officeart/2005/8/layout/vList2"/>
    <dgm:cxn modelId="{C3CA505F-D3A6-420D-8114-6C0D960248A4}" type="presOf" srcId="{F68C215F-34C7-4A81-90D5-242C0A06B61D}" destId="{C6409A23-B2B2-48AA-9F58-47EDC39D9662}" srcOrd="0" destOrd="0" presId="urn:microsoft.com/office/officeart/2005/8/layout/vList2"/>
    <dgm:cxn modelId="{859C966A-9961-4D20-83DD-A67A07B35F98}" type="presOf" srcId="{0261A677-1B6E-4C5D-B020-1FE382912738}" destId="{842B8363-16F1-409A-941B-15D6789AE6EF}" srcOrd="0" destOrd="0" presId="urn:microsoft.com/office/officeart/2005/8/layout/vList2"/>
    <dgm:cxn modelId="{E2915EA6-21DD-420C-AEB1-BB9E43B54FEF}" srcId="{DB23D37F-EFF2-453C-A0A1-FCF0EA6C9906}" destId="{F68C215F-34C7-4A81-90D5-242C0A06B61D}" srcOrd="0" destOrd="0" parTransId="{2237E0C1-1C94-4BC2-903D-5C7C9431B827}" sibTransId="{5912D0FE-BB2C-41EC-A71F-A7B5A2CD8D26}"/>
    <dgm:cxn modelId="{3B1030B6-5654-472B-BBE3-8239AC4D4B49}" srcId="{DB23D37F-EFF2-453C-A0A1-FCF0EA6C9906}" destId="{E408941F-3203-411C-ADE4-1C08DEE70657}" srcOrd="1" destOrd="0" parTransId="{D3833217-A4B8-4DEE-A989-B7A9E571E087}" sibTransId="{BD824560-3655-4EFF-AFD0-6C85B40D68BE}"/>
    <dgm:cxn modelId="{0257ADBB-3DB4-400A-98C7-461CE6AF3763}" srcId="{DB23D37F-EFF2-453C-A0A1-FCF0EA6C9906}" destId="{0261A677-1B6E-4C5D-B020-1FE382912738}" srcOrd="2" destOrd="0" parTransId="{4E8616D3-BDFB-41F8-98DC-1ED212E6BF49}" sibTransId="{EF9EF2E1-B2C7-4757-92D7-5A13B928B5C9}"/>
    <dgm:cxn modelId="{D27D4DE3-3D92-4D46-8542-1685C718F3D9}" type="presOf" srcId="{E408941F-3203-411C-ADE4-1C08DEE70657}" destId="{A70C05B8-F191-4BE5-9CF5-D33CF767C7DF}" srcOrd="0" destOrd="0" presId="urn:microsoft.com/office/officeart/2005/8/layout/vList2"/>
    <dgm:cxn modelId="{9166BCC0-735A-42BC-BC08-8021BC57123F}" type="presParOf" srcId="{B2F3C607-344F-4C33-B575-FA4CE8937CE8}" destId="{C6409A23-B2B2-48AA-9F58-47EDC39D9662}" srcOrd="0" destOrd="0" presId="urn:microsoft.com/office/officeart/2005/8/layout/vList2"/>
    <dgm:cxn modelId="{C0E82FA9-2536-425E-A717-AB4752878253}" type="presParOf" srcId="{B2F3C607-344F-4C33-B575-FA4CE8937CE8}" destId="{F7FB5FEA-8C4A-436E-9521-CC55BD229A01}" srcOrd="1" destOrd="0" presId="urn:microsoft.com/office/officeart/2005/8/layout/vList2"/>
    <dgm:cxn modelId="{BD3CE8EB-D154-433B-A125-8475A6525B2C}" type="presParOf" srcId="{B2F3C607-344F-4C33-B575-FA4CE8937CE8}" destId="{A70C05B8-F191-4BE5-9CF5-D33CF767C7DF}" srcOrd="2" destOrd="0" presId="urn:microsoft.com/office/officeart/2005/8/layout/vList2"/>
    <dgm:cxn modelId="{A9676C99-D102-48A8-B8F9-7EB16DD1EC05}" type="presParOf" srcId="{B2F3C607-344F-4C33-B575-FA4CE8937CE8}" destId="{44EAB28C-3019-4175-89B3-6D034B0D26A2}" srcOrd="3" destOrd="0" presId="urn:microsoft.com/office/officeart/2005/8/layout/vList2"/>
    <dgm:cxn modelId="{FF1623DE-AF50-4433-B13A-DCDF3CBC8BBA}" type="presParOf" srcId="{B2F3C607-344F-4C33-B575-FA4CE8937CE8}" destId="{842B8363-16F1-409A-941B-15D6789AE6E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6AED88-8CF7-4F00-B012-4EF712C844E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24A8C68-74D5-4721-A3D3-B54E201EE52A}">
      <dgm:prSet/>
      <dgm:spPr/>
      <dgm:t>
        <a:bodyPr/>
        <a:lstStyle/>
        <a:p>
          <a:r>
            <a:rPr lang="pt-BR"/>
            <a:t>Criar um projeto 3D</a:t>
          </a:r>
          <a:endParaRPr lang="en-US"/>
        </a:p>
      </dgm:t>
    </dgm:pt>
    <dgm:pt modelId="{29480710-2AC1-436E-A6DF-E19E83A53706}" type="parTrans" cxnId="{5644E870-2892-46D7-A8E6-3552CEEEB546}">
      <dgm:prSet/>
      <dgm:spPr/>
      <dgm:t>
        <a:bodyPr/>
        <a:lstStyle/>
        <a:p>
          <a:endParaRPr lang="en-US"/>
        </a:p>
      </dgm:t>
    </dgm:pt>
    <dgm:pt modelId="{8BE5B226-C041-4508-B246-BB890BC4B8D7}" type="sibTrans" cxnId="{5644E870-2892-46D7-A8E6-3552CEEEB546}">
      <dgm:prSet/>
      <dgm:spPr/>
      <dgm:t>
        <a:bodyPr/>
        <a:lstStyle/>
        <a:p>
          <a:endParaRPr lang="en-US"/>
        </a:p>
      </dgm:t>
    </dgm:pt>
    <dgm:pt modelId="{08269927-67F2-46B0-8843-3727F51D35A6}">
      <dgm:prSet/>
      <dgm:spPr/>
      <dgm:t>
        <a:bodyPr/>
        <a:lstStyle/>
        <a:p>
          <a:r>
            <a:rPr lang="pt-BR"/>
            <a:t>Adicionar um elemento Canvas</a:t>
          </a:r>
          <a:endParaRPr lang="en-US"/>
        </a:p>
      </dgm:t>
    </dgm:pt>
    <dgm:pt modelId="{25572D12-725F-41B0-A2EA-122FCF6781F1}" type="parTrans" cxnId="{AD9C1735-D730-4E14-AF31-246486019775}">
      <dgm:prSet/>
      <dgm:spPr/>
      <dgm:t>
        <a:bodyPr/>
        <a:lstStyle/>
        <a:p>
          <a:endParaRPr lang="en-US"/>
        </a:p>
      </dgm:t>
    </dgm:pt>
    <dgm:pt modelId="{DA5C54FB-CAED-4856-8A9A-A5B294D503A6}" type="sibTrans" cxnId="{AD9C1735-D730-4E14-AF31-246486019775}">
      <dgm:prSet/>
      <dgm:spPr/>
      <dgm:t>
        <a:bodyPr/>
        <a:lstStyle/>
        <a:p>
          <a:endParaRPr lang="en-US"/>
        </a:p>
      </dgm:t>
    </dgm:pt>
    <dgm:pt modelId="{052A568A-87F7-41D4-BAA7-4E5B146D853D}">
      <dgm:prSet/>
      <dgm:spPr/>
      <dgm:t>
        <a:bodyPr/>
        <a:lstStyle/>
        <a:p>
          <a:r>
            <a:rPr lang="pt-BR"/>
            <a:t>Adicionar um elemento de texto ao canvas criado</a:t>
          </a:r>
          <a:endParaRPr lang="en-US"/>
        </a:p>
      </dgm:t>
    </dgm:pt>
    <dgm:pt modelId="{92C91989-031B-4C84-97D6-58DB0D5FB7E1}" type="parTrans" cxnId="{20E8F6A2-7978-4078-8FDC-59D13E47DE70}">
      <dgm:prSet/>
      <dgm:spPr/>
      <dgm:t>
        <a:bodyPr/>
        <a:lstStyle/>
        <a:p>
          <a:endParaRPr lang="en-US"/>
        </a:p>
      </dgm:t>
    </dgm:pt>
    <dgm:pt modelId="{5E653885-122C-43B0-A68E-69906169DADF}" type="sibTrans" cxnId="{20E8F6A2-7978-4078-8FDC-59D13E47DE70}">
      <dgm:prSet/>
      <dgm:spPr/>
      <dgm:t>
        <a:bodyPr/>
        <a:lstStyle/>
        <a:p>
          <a:endParaRPr lang="en-US"/>
        </a:p>
      </dgm:t>
    </dgm:pt>
    <dgm:pt modelId="{7A27FECC-A654-472C-A4E5-A06CE11BECBA}" type="pres">
      <dgm:prSet presAssocID="{6B6AED88-8CF7-4F00-B012-4EF712C844EF}" presName="linear" presStyleCnt="0">
        <dgm:presLayoutVars>
          <dgm:animLvl val="lvl"/>
          <dgm:resizeHandles val="exact"/>
        </dgm:presLayoutVars>
      </dgm:prSet>
      <dgm:spPr/>
    </dgm:pt>
    <dgm:pt modelId="{AFEC6C2C-5D8D-437D-9EF1-5E033D737FD2}" type="pres">
      <dgm:prSet presAssocID="{724A8C68-74D5-4721-A3D3-B54E201EE52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910D40C-699A-46CC-9608-FBD32A39B38F}" type="pres">
      <dgm:prSet presAssocID="{8BE5B226-C041-4508-B246-BB890BC4B8D7}" presName="spacer" presStyleCnt="0"/>
      <dgm:spPr/>
    </dgm:pt>
    <dgm:pt modelId="{2B33F9A0-32F2-48CD-81C5-2228192F0AA9}" type="pres">
      <dgm:prSet presAssocID="{08269927-67F2-46B0-8843-3727F51D35A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B9C4320-8B9A-4426-B4E7-6FFDE962A925}" type="pres">
      <dgm:prSet presAssocID="{DA5C54FB-CAED-4856-8A9A-A5B294D503A6}" presName="spacer" presStyleCnt="0"/>
      <dgm:spPr/>
    </dgm:pt>
    <dgm:pt modelId="{567CC081-A4AC-4524-8F8F-D78552E0BDDB}" type="pres">
      <dgm:prSet presAssocID="{052A568A-87F7-41D4-BAA7-4E5B146D853D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A4ABD09-8A52-4641-945B-16C770A0C8F7}" type="presOf" srcId="{052A568A-87F7-41D4-BAA7-4E5B146D853D}" destId="{567CC081-A4AC-4524-8F8F-D78552E0BDDB}" srcOrd="0" destOrd="0" presId="urn:microsoft.com/office/officeart/2005/8/layout/vList2"/>
    <dgm:cxn modelId="{AD9C1735-D730-4E14-AF31-246486019775}" srcId="{6B6AED88-8CF7-4F00-B012-4EF712C844EF}" destId="{08269927-67F2-46B0-8843-3727F51D35A6}" srcOrd="1" destOrd="0" parTransId="{25572D12-725F-41B0-A2EA-122FCF6781F1}" sibTransId="{DA5C54FB-CAED-4856-8A9A-A5B294D503A6}"/>
    <dgm:cxn modelId="{2A48EA37-EB0E-4EE3-988A-C40F5A3B1DB9}" type="presOf" srcId="{724A8C68-74D5-4721-A3D3-B54E201EE52A}" destId="{AFEC6C2C-5D8D-437D-9EF1-5E033D737FD2}" srcOrd="0" destOrd="0" presId="urn:microsoft.com/office/officeart/2005/8/layout/vList2"/>
    <dgm:cxn modelId="{836E074E-2808-4EB8-B4D1-413DECEE9796}" type="presOf" srcId="{6B6AED88-8CF7-4F00-B012-4EF712C844EF}" destId="{7A27FECC-A654-472C-A4E5-A06CE11BECBA}" srcOrd="0" destOrd="0" presId="urn:microsoft.com/office/officeart/2005/8/layout/vList2"/>
    <dgm:cxn modelId="{5644E870-2892-46D7-A8E6-3552CEEEB546}" srcId="{6B6AED88-8CF7-4F00-B012-4EF712C844EF}" destId="{724A8C68-74D5-4721-A3D3-B54E201EE52A}" srcOrd="0" destOrd="0" parTransId="{29480710-2AC1-436E-A6DF-E19E83A53706}" sibTransId="{8BE5B226-C041-4508-B246-BB890BC4B8D7}"/>
    <dgm:cxn modelId="{20E8F6A2-7978-4078-8FDC-59D13E47DE70}" srcId="{6B6AED88-8CF7-4F00-B012-4EF712C844EF}" destId="{052A568A-87F7-41D4-BAA7-4E5B146D853D}" srcOrd="2" destOrd="0" parTransId="{92C91989-031B-4C84-97D6-58DB0D5FB7E1}" sibTransId="{5E653885-122C-43B0-A68E-69906169DADF}"/>
    <dgm:cxn modelId="{5F58B3E0-E98E-40F7-8D6A-6E2C8E9AD125}" type="presOf" srcId="{08269927-67F2-46B0-8843-3727F51D35A6}" destId="{2B33F9A0-32F2-48CD-81C5-2228192F0AA9}" srcOrd="0" destOrd="0" presId="urn:microsoft.com/office/officeart/2005/8/layout/vList2"/>
    <dgm:cxn modelId="{8641387B-E293-45D8-8D1C-73CA0C4E7019}" type="presParOf" srcId="{7A27FECC-A654-472C-A4E5-A06CE11BECBA}" destId="{AFEC6C2C-5D8D-437D-9EF1-5E033D737FD2}" srcOrd="0" destOrd="0" presId="urn:microsoft.com/office/officeart/2005/8/layout/vList2"/>
    <dgm:cxn modelId="{D3FFD1BA-DC46-4B21-A250-D502E0A9C136}" type="presParOf" srcId="{7A27FECC-A654-472C-A4E5-A06CE11BECBA}" destId="{3910D40C-699A-46CC-9608-FBD32A39B38F}" srcOrd="1" destOrd="0" presId="urn:microsoft.com/office/officeart/2005/8/layout/vList2"/>
    <dgm:cxn modelId="{7089EC7C-DC9F-4EAB-A49E-BE2A32B33570}" type="presParOf" srcId="{7A27FECC-A654-472C-A4E5-A06CE11BECBA}" destId="{2B33F9A0-32F2-48CD-81C5-2228192F0AA9}" srcOrd="2" destOrd="0" presId="urn:microsoft.com/office/officeart/2005/8/layout/vList2"/>
    <dgm:cxn modelId="{11EFA599-9D6F-459F-987E-B252781E6B2A}" type="presParOf" srcId="{7A27FECC-A654-472C-A4E5-A06CE11BECBA}" destId="{2B9C4320-8B9A-4426-B4E7-6FFDE962A925}" srcOrd="3" destOrd="0" presId="urn:microsoft.com/office/officeart/2005/8/layout/vList2"/>
    <dgm:cxn modelId="{B6A7748E-6976-4E96-A948-B3F0B7AD9BB7}" type="presParOf" srcId="{7A27FECC-A654-472C-A4E5-A06CE11BECBA}" destId="{567CC081-A4AC-4524-8F8F-D78552E0BDD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646FB22-D1DF-4D0E-B712-68D9303F192C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3D6E7DF-19B6-40BD-8D05-2B3A57186E6A}">
      <dgm:prSet/>
      <dgm:spPr/>
      <dgm:t>
        <a:bodyPr/>
        <a:lstStyle/>
        <a:p>
          <a:r>
            <a:rPr lang="pt-BR"/>
            <a:t>Aceita fontes </a:t>
          </a:r>
          <a:r>
            <a:rPr lang="pt-BR" b="0" i="0"/>
            <a:t>TrueType (.ttf) e  OpenType (.otf).</a:t>
          </a:r>
          <a:endParaRPr lang="en-US"/>
        </a:p>
      </dgm:t>
    </dgm:pt>
    <dgm:pt modelId="{177C394B-3419-4257-B4E8-D427562DCD73}" type="parTrans" cxnId="{3AAC116C-037F-4174-9793-931E7C99A934}">
      <dgm:prSet/>
      <dgm:spPr/>
      <dgm:t>
        <a:bodyPr/>
        <a:lstStyle/>
        <a:p>
          <a:endParaRPr lang="en-US"/>
        </a:p>
      </dgm:t>
    </dgm:pt>
    <dgm:pt modelId="{1EF8CD88-4D42-444C-B909-2B1C049DD0EF}" type="sibTrans" cxnId="{3AAC116C-037F-4174-9793-931E7C99A934}">
      <dgm:prSet/>
      <dgm:spPr/>
      <dgm:t>
        <a:bodyPr/>
        <a:lstStyle/>
        <a:p>
          <a:endParaRPr lang="en-US"/>
        </a:p>
      </dgm:t>
    </dgm:pt>
    <dgm:pt modelId="{90B0DE99-D4C4-4971-A687-0C438A6F8ECB}">
      <dgm:prSet/>
      <dgm:spPr/>
      <dgm:t>
        <a:bodyPr/>
        <a:lstStyle/>
        <a:p>
          <a:r>
            <a:rPr lang="pt-BR"/>
            <a:t>Para utilizar, efetuar o download e importar como novo asset</a:t>
          </a:r>
          <a:endParaRPr lang="en-US"/>
        </a:p>
      </dgm:t>
    </dgm:pt>
    <dgm:pt modelId="{331C2FDB-44E2-47D4-AA87-F28FE5EB0677}" type="parTrans" cxnId="{69C33094-F891-461E-A7E3-1F197D512BAE}">
      <dgm:prSet/>
      <dgm:spPr/>
      <dgm:t>
        <a:bodyPr/>
        <a:lstStyle/>
        <a:p>
          <a:endParaRPr lang="en-US"/>
        </a:p>
      </dgm:t>
    </dgm:pt>
    <dgm:pt modelId="{C3DE6AEF-C267-4FB9-BB3D-78B5F7B69A06}" type="sibTrans" cxnId="{69C33094-F891-461E-A7E3-1F197D512BAE}">
      <dgm:prSet/>
      <dgm:spPr/>
      <dgm:t>
        <a:bodyPr/>
        <a:lstStyle/>
        <a:p>
          <a:endParaRPr lang="en-US"/>
        </a:p>
      </dgm:t>
    </dgm:pt>
    <dgm:pt modelId="{26C3455A-D2D1-4FE8-932E-A6DEDADC5788}">
      <dgm:prSet/>
      <dgm:spPr/>
      <dgm:t>
        <a:bodyPr/>
        <a:lstStyle/>
        <a:p>
          <a:r>
            <a:rPr lang="pt-BR"/>
            <a:t>Criar uma pasta para a Fonte</a:t>
          </a:r>
          <a:endParaRPr lang="en-US"/>
        </a:p>
      </dgm:t>
    </dgm:pt>
    <dgm:pt modelId="{E3BC23CE-F0BC-49C2-8243-C22F83D997B1}" type="parTrans" cxnId="{7EB5FA9E-B33E-4880-A116-63D6DD732872}">
      <dgm:prSet/>
      <dgm:spPr/>
      <dgm:t>
        <a:bodyPr/>
        <a:lstStyle/>
        <a:p>
          <a:endParaRPr lang="en-US"/>
        </a:p>
      </dgm:t>
    </dgm:pt>
    <dgm:pt modelId="{36E9E146-13A7-4753-B4CA-952993A8154E}" type="sibTrans" cxnId="{7EB5FA9E-B33E-4880-A116-63D6DD732872}">
      <dgm:prSet/>
      <dgm:spPr/>
      <dgm:t>
        <a:bodyPr/>
        <a:lstStyle/>
        <a:p>
          <a:endParaRPr lang="en-US"/>
        </a:p>
      </dgm:t>
    </dgm:pt>
    <dgm:pt modelId="{26AC876A-6EEF-421D-B061-CFF13E69A15B}" type="pres">
      <dgm:prSet presAssocID="{A646FB22-D1DF-4D0E-B712-68D9303F192C}" presName="linear" presStyleCnt="0">
        <dgm:presLayoutVars>
          <dgm:animLvl val="lvl"/>
          <dgm:resizeHandles val="exact"/>
        </dgm:presLayoutVars>
      </dgm:prSet>
      <dgm:spPr/>
    </dgm:pt>
    <dgm:pt modelId="{8E58C03B-967E-481B-A8F2-C4F2FD8423A4}" type="pres">
      <dgm:prSet presAssocID="{03D6E7DF-19B6-40BD-8D05-2B3A57186E6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43B518E-8341-4AC4-AF33-83EF9713A4F1}" type="pres">
      <dgm:prSet presAssocID="{1EF8CD88-4D42-444C-B909-2B1C049DD0EF}" presName="spacer" presStyleCnt="0"/>
      <dgm:spPr/>
    </dgm:pt>
    <dgm:pt modelId="{0CE64A77-AD1A-47B3-A009-8BB3574ACBAC}" type="pres">
      <dgm:prSet presAssocID="{90B0DE99-D4C4-4971-A687-0C438A6F8EC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6B5CFC3-20B6-4CA3-BFC0-8048A27AB2F6}" type="pres">
      <dgm:prSet presAssocID="{90B0DE99-D4C4-4971-A687-0C438A6F8ECB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2C698B12-393C-4595-B950-D306E9A9DDBD}" type="presOf" srcId="{26C3455A-D2D1-4FE8-932E-A6DEDADC5788}" destId="{96B5CFC3-20B6-4CA3-BFC0-8048A27AB2F6}" srcOrd="0" destOrd="0" presId="urn:microsoft.com/office/officeart/2005/8/layout/vList2"/>
    <dgm:cxn modelId="{2B160C18-405F-41D7-A9EF-57943D734F66}" type="presOf" srcId="{90B0DE99-D4C4-4971-A687-0C438A6F8ECB}" destId="{0CE64A77-AD1A-47B3-A009-8BB3574ACBAC}" srcOrd="0" destOrd="0" presId="urn:microsoft.com/office/officeart/2005/8/layout/vList2"/>
    <dgm:cxn modelId="{78F33961-0624-42FF-8B04-3B3B7D5283E2}" type="presOf" srcId="{03D6E7DF-19B6-40BD-8D05-2B3A57186E6A}" destId="{8E58C03B-967E-481B-A8F2-C4F2FD8423A4}" srcOrd="0" destOrd="0" presId="urn:microsoft.com/office/officeart/2005/8/layout/vList2"/>
    <dgm:cxn modelId="{3AAC116C-037F-4174-9793-931E7C99A934}" srcId="{A646FB22-D1DF-4D0E-B712-68D9303F192C}" destId="{03D6E7DF-19B6-40BD-8D05-2B3A57186E6A}" srcOrd="0" destOrd="0" parTransId="{177C394B-3419-4257-B4E8-D427562DCD73}" sibTransId="{1EF8CD88-4D42-444C-B909-2B1C049DD0EF}"/>
    <dgm:cxn modelId="{A1864482-BB78-434D-B685-3EC2C85A495E}" type="presOf" srcId="{A646FB22-D1DF-4D0E-B712-68D9303F192C}" destId="{26AC876A-6EEF-421D-B061-CFF13E69A15B}" srcOrd="0" destOrd="0" presId="urn:microsoft.com/office/officeart/2005/8/layout/vList2"/>
    <dgm:cxn modelId="{69C33094-F891-461E-A7E3-1F197D512BAE}" srcId="{A646FB22-D1DF-4D0E-B712-68D9303F192C}" destId="{90B0DE99-D4C4-4971-A687-0C438A6F8ECB}" srcOrd="1" destOrd="0" parTransId="{331C2FDB-44E2-47D4-AA87-F28FE5EB0677}" sibTransId="{C3DE6AEF-C267-4FB9-BB3D-78B5F7B69A06}"/>
    <dgm:cxn modelId="{7EB5FA9E-B33E-4880-A116-63D6DD732872}" srcId="{90B0DE99-D4C4-4971-A687-0C438A6F8ECB}" destId="{26C3455A-D2D1-4FE8-932E-A6DEDADC5788}" srcOrd="0" destOrd="0" parTransId="{E3BC23CE-F0BC-49C2-8243-C22F83D997B1}" sibTransId="{36E9E146-13A7-4753-B4CA-952993A8154E}"/>
    <dgm:cxn modelId="{72674447-8AFA-4896-B221-A564EF2F7DA6}" type="presParOf" srcId="{26AC876A-6EEF-421D-B061-CFF13E69A15B}" destId="{8E58C03B-967E-481B-A8F2-C4F2FD8423A4}" srcOrd="0" destOrd="0" presId="urn:microsoft.com/office/officeart/2005/8/layout/vList2"/>
    <dgm:cxn modelId="{617DAC3D-6D98-4C1C-B2B2-859EE611346B}" type="presParOf" srcId="{26AC876A-6EEF-421D-B061-CFF13E69A15B}" destId="{043B518E-8341-4AC4-AF33-83EF9713A4F1}" srcOrd="1" destOrd="0" presId="urn:microsoft.com/office/officeart/2005/8/layout/vList2"/>
    <dgm:cxn modelId="{D16B94A2-4202-4D31-8E30-F639D593BC44}" type="presParOf" srcId="{26AC876A-6EEF-421D-B061-CFF13E69A15B}" destId="{0CE64A77-AD1A-47B3-A009-8BB3574ACBAC}" srcOrd="2" destOrd="0" presId="urn:microsoft.com/office/officeart/2005/8/layout/vList2"/>
    <dgm:cxn modelId="{D1D98A8F-9D58-4561-8015-0B40606704E9}" type="presParOf" srcId="{26AC876A-6EEF-421D-B061-CFF13E69A15B}" destId="{96B5CFC3-20B6-4CA3-BFC0-8048A27AB2F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FC00E3-365A-4BFB-A8E4-77F289F54AC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7EC6B52-4C23-4F6A-99BB-C194F47D5898}">
      <dgm:prSet/>
      <dgm:spPr/>
      <dgm:t>
        <a:bodyPr/>
        <a:lstStyle/>
        <a:p>
          <a:r>
            <a:rPr lang="pt-BR" b="1" i="0"/>
            <a:t>Text:</a:t>
          </a:r>
          <a:r>
            <a:rPr lang="pt-BR" b="0" i="0"/>
            <a:t> o texto que inserimos aqui é mostrado na tela. Essa propriedade é inutilizada quando usamos textos dinâmicos (Vamos ver isso no próximo tutorial).</a:t>
          </a:r>
          <a:endParaRPr lang="en-US"/>
        </a:p>
      </dgm:t>
    </dgm:pt>
    <dgm:pt modelId="{EF339699-B043-46C4-BA20-F60C7CBCDCDB}" type="parTrans" cxnId="{84B3B7D5-0667-4489-880E-C2CA32928A96}">
      <dgm:prSet/>
      <dgm:spPr/>
      <dgm:t>
        <a:bodyPr/>
        <a:lstStyle/>
        <a:p>
          <a:endParaRPr lang="en-US"/>
        </a:p>
      </dgm:t>
    </dgm:pt>
    <dgm:pt modelId="{CC977BF0-2375-4BCB-AE3F-1AA124D96B97}" type="sibTrans" cxnId="{84B3B7D5-0667-4489-880E-C2CA32928A96}">
      <dgm:prSet/>
      <dgm:spPr/>
      <dgm:t>
        <a:bodyPr/>
        <a:lstStyle/>
        <a:p>
          <a:endParaRPr lang="en-US"/>
        </a:p>
      </dgm:t>
    </dgm:pt>
    <dgm:pt modelId="{98FD1699-D33D-49F2-9A30-82F3AF0378EA}">
      <dgm:prSet/>
      <dgm:spPr/>
      <dgm:t>
        <a:bodyPr/>
        <a:lstStyle/>
        <a:p>
          <a:r>
            <a:rPr lang="pt-BR" b="1" i="0"/>
            <a:t>Character:</a:t>
          </a:r>
          <a:r>
            <a:rPr lang="pt-BR" b="0" i="0"/>
            <a:t> esta seção tem o objetivo de configurar como o texto se apresenta ao jogador.</a:t>
          </a:r>
          <a:endParaRPr lang="en-US"/>
        </a:p>
      </dgm:t>
    </dgm:pt>
    <dgm:pt modelId="{8863BE67-7ECE-46DB-9852-AE587405DFA2}" type="parTrans" cxnId="{09ADC587-5A93-40A6-89BE-299C5B41A304}">
      <dgm:prSet/>
      <dgm:spPr/>
      <dgm:t>
        <a:bodyPr/>
        <a:lstStyle/>
        <a:p>
          <a:endParaRPr lang="en-US"/>
        </a:p>
      </dgm:t>
    </dgm:pt>
    <dgm:pt modelId="{F237D1DF-3103-49FD-A352-237867C6B223}" type="sibTrans" cxnId="{09ADC587-5A93-40A6-89BE-299C5B41A304}">
      <dgm:prSet/>
      <dgm:spPr/>
      <dgm:t>
        <a:bodyPr/>
        <a:lstStyle/>
        <a:p>
          <a:endParaRPr lang="en-US"/>
        </a:p>
      </dgm:t>
    </dgm:pt>
    <dgm:pt modelId="{CAE99FF4-BBC8-43EB-A39E-903D52F7DF5D}">
      <dgm:prSet/>
      <dgm:spPr/>
      <dgm:t>
        <a:bodyPr/>
        <a:lstStyle/>
        <a:p>
          <a:r>
            <a:rPr lang="pt-BR" b="1" i="0"/>
            <a:t>Font:</a:t>
          </a:r>
          <a:r>
            <a:rPr lang="pt-BR" b="0" i="0"/>
            <a:t> altere aqui a fonte para usar a que importamos;</a:t>
          </a:r>
          <a:endParaRPr lang="en-US"/>
        </a:p>
      </dgm:t>
    </dgm:pt>
    <dgm:pt modelId="{8184DB3C-A426-4F92-8D4C-9860F861495B}" type="parTrans" cxnId="{0595FF45-1752-4D11-BF95-671CFB97EC66}">
      <dgm:prSet/>
      <dgm:spPr/>
      <dgm:t>
        <a:bodyPr/>
        <a:lstStyle/>
        <a:p>
          <a:endParaRPr lang="en-US"/>
        </a:p>
      </dgm:t>
    </dgm:pt>
    <dgm:pt modelId="{0D9296A2-C850-4342-8653-86EBA4CC3C6B}" type="sibTrans" cxnId="{0595FF45-1752-4D11-BF95-671CFB97EC66}">
      <dgm:prSet/>
      <dgm:spPr/>
      <dgm:t>
        <a:bodyPr/>
        <a:lstStyle/>
        <a:p>
          <a:endParaRPr lang="en-US"/>
        </a:p>
      </dgm:t>
    </dgm:pt>
    <dgm:pt modelId="{8BD825D4-76A6-4783-8AE3-294693503616}">
      <dgm:prSet/>
      <dgm:spPr/>
      <dgm:t>
        <a:bodyPr/>
        <a:lstStyle/>
        <a:p>
          <a:r>
            <a:rPr lang="pt-BR" b="1" i="0"/>
            <a:t>Font Style:</a:t>
          </a:r>
          <a:r>
            <a:rPr lang="pt-BR" b="0" i="0"/>
            <a:t> se a fonte é Negrito (Bold), Itálico (Italic), os dois (Bold and Italic) ou nenhum (Normal);</a:t>
          </a:r>
          <a:endParaRPr lang="en-US"/>
        </a:p>
      </dgm:t>
    </dgm:pt>
    <dgm:pt modelId="{E8943E73-3164-4970-B111-37A531B9DD60}" type="parTrans" cxnId="{D9843F39-8C00-4500-BC62-F5A791F11B48}">
      <dgm:prSet/>
      <dgm:spPr/>
      <dgm:t>
        <a:bodyPr/>
        <a:lstStyle/>
        <a:p>
          <a:endParaRPr lang="en-US"/>
        </a:p>
      </dgm:t>
    </dgm:pt>
    <dgm:pt modelId="{0E45628E-BE67-477E-A42F-39017D911C5E}" type="sibTrans" cxnId="{D9843F39-8C00-4500-BC62-F5A791F11B48}">
      <dgm:prSet/>
      <dgm:spPr/>
      <dgm:t>
        <a:bodyPr/>
        <a:lstStyle/>
        <a:p>
          <a:endParaRPr lang="en-US"/>
        </a:p>
      </dgm:t>
    </dgm:pt>
    <dgm:pt modelId="{693EDB31-6D09-4E26-8F6E-6930A4968F1D}">
      <dgm:prSet/>
      <dgm:spPr/>
      <dgm:t>
        <a:bodyPr/>
        <a:lstStyle/>
        <a:p>
          <a:r>
            <a:rPr lang="pt-BR" b="1" i="0"/>
            <a:t>Font Size:</a:t>
          </a:r>
          <a:r>
            <a:rPr lang="pt-BR" b="0" i="0"/>
            <a:t> o tamanho da fonte;</a:t>
          </a:r>
          <a:endParaRPr lang="en-US"/>
        </a:p>
      </dgm:t>
    </dgm:pt>
    <dgm:pt modelId="{DD88BD79-8EDA-4394-A6D2-F1ACF6F6765D}" type="parTrans" cxnId="{3664DC66-2C94-49B7-9724-9EF8B7024D3B}">
      <dgm:prSet/>
      <dgm:spPr/>
      <dgm:t>
        <a:bodyPr/>
        <a:lstStyle/>
        <a:p>
          <a:endParaRPr lang="en-US"/>
        </a:p>
      </dgm:t>
    </dgm:pt>
    <dgm:pt modelId="{440DA8CD-6005-44B4-9287-1E02FB0681D9}" type="sibTrans" cxnId="{3664DC66-2C94-49B7-9724-9EF8B7024D3B}">
      <dgm:prSet/>
      <dgm:spPr/>
      <dgm:t>
        <a:bodyPr/>
        <a:lstStyle/>
        <a:p>
          <a:endParaRPr lang="en-US"/>
        </a:p>
      </dgm:t>
    </dgm:pt>
    <dgm:pt modelId="{EE7CCF58-D56A-4AEA-B0BE-05B723FEB0A2}">
      <dgm:prSet/>
      <dgm:spPr/>
      <dgm:t>
        <a:bodyPr/>
        <a:lstStyle/>
        <a:p>
          <a:r>
            <a:rPr lang="pt-BR" b="1" i="0"/>
            <a:t>Line Spacing:</a:t>
          </a:r>
          <a:r>
            <a:rPr lang="pt-BR" b="0" i="0"/>
            <a:t> qual a distância entre uma linha e outra;</a:t>
          </a:r>
          <a:endParaRPr lang="en-US"/>
        </a:p>
      </dgm:t>
    </dgm:pt>
    <dgm:pt modelId="{74E42532-296C-417A-A36B-938EE4834B14}" type="parTrans" cxnId="{2781E660-3EC2-4ACE-940D-A422CFD2D3D3}">
      <dgm:prSet/>
      <dgm:spPr/>
      <dgm:t>
        <a:bodyPr/>
        <a:lstStyle/>
        <a:p>
          <a:endParaRPr lang="en-US"/>
        </a:p>
      </dgm:t>
    </dgm:pt>
    <dgm:pt modelId="{13FE3D55-409F-41AA-B2C6-CCCA074E96A9}" type="sibTrans" cxnId="{2781E660-3EC2-4ACE-940D-A422CFD2D3D3}">
      <dgm:prSet/>
      <dgm:spPr/>
      <dgm:t>
        <a:bodyPr/>
        <a:lstStyle/>
        <a:p>
          <a:endParaRPr lang="en-US"/>
        </a:p>
      </dgm:t>
    </dgm:pt>
    <dgm:pt modelId="{C14C3039-95EC-4298-8A03-EF857935D41A}">
      <dgm:prSet/>
      <dgm:spPr/>
      <dgm:t>
        <a:bodyPr/>
        <a:lstStyle/>
        <a:p>
          <a:r>
            <a:rPr lang="pt-BR" b="1" i="0"/>
            <a:t>Rich Text:</a:t>
          </a:r>
          <a:r>
            <a:rPr lang="pt-BR" b="0" i="0"/>
            <a:t> se o seu texto permite alguns códigos para formatá-lo. Por exemplo: &lt;i&gt;Game Over&lt;/i&gt; irá exibir Game Over em itálico.</a:t>
          </a:r>
          <a:endParaRPr lang="en-US"/>
        </a:p>
      </dgm:t>
    </dgm:pt>
    <dgm:pt modelId="{3FB581BD-B442-4BBC-BBFD-9D2CB5703292}" type="parTrans" cxnId="{B97417DF-0F1E-4AF7-9C99-B69851756CF6}">
      <dgm:prSet/>
      <dgm:spPr/>
      <dgm:t>
        <a:bodyPr/>
        <a:lstStyle/>
        <a:p>
          <a:endParaRPr lang="en-US"/>
        </a:p>
      </dgm:t>
    </dgm:pt>
    <dgm:pt modelId="{9CFD02E5-248A-4113-9138-29DF62C0C2BC}" type="sibTrans" cxnId="{B97417DF-0F1E-4AF7-9C99-B69851756CF6}">
      <dgm:prSet/>
      <dgm:spPr/>
      <dgm:t>
        <a:bodyPr/>
        <a:lstStyle/>
        <a:p>
          <a:endParaRPr lang="en-US"/>
        </a:p>
      </dgm:t>
    </dgm:pt>
    <dgm:pt modelId="{FEC4C818-3267-4261-AAD8-8EBE9AFF8C33}" type="pres">
      <dgm:prSet presAssocID="{CFFC00E3-365A-4BFB-A8E4-77F289F54AC6}" presName="linear" presStyleCnt="0">
        <dgm:presLayoutVars>
          <dgm:animLvl val="lvl"/>
          <dgm:resizeHandles val="exact"/>
        </dgm:presLayoutVars>
      </dgm:prSet>
      <dgm:spPr/>
    </dgm:pt>
    <dgm:pt modelId="{7033B9ED-FA5F-4AE4-BE15-D28ECBF969A1}" type="pres">
      <dgm:prSet presAssocID="{77EC6B52-4C23-4F6A-99BB-C194F47D589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7FEF481-54FC-4463-912A-67AA4DEF0105}" type="pres">
      <dgm:prSet presAssocID="{CC977BF0-2375-4BCB-AE3F-1AA124D96B97}" presName="spacer" presStyleCnt="0"/>
      <dgm:spPr/>
    </dgm:pt>
    <dgm:pt modelId="{9CFA1D67-766E-41E1-BEE9-1C1971B26EF3}" type="pres">
      <dgm:prSet presAssocID="{98FD1699-D33D-49F2-9A30-82F3AF0378EA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88D4502-4A10-4922-B4AD-414DEA5BDA79}" type="pres">
      <dgm:prSet presAssocID="{98FD1699-D33D-49F2-9A30-82F3AF0378EA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4BFB533-8A48-418A-8F2E-936F85E563BF}" type="presOf" srcId="{CAE99FF4-BBC8-43EB-A39E-903D52F7DF5D}" destId="{A88D4502-4A10-4922-B4AD-414DEA5BDA79}" srcOrd="0" destOrd="0" presId="urn:microsoft.com/office/officeart/2005/8/layout/vList2"/>
    <dgm:cxn modelId="{D9843F39-8C00-4500-BC62-F5A791F11B48}" srcId="{98FD1699-D33D-49F2-9A30-82F3AF0378EA}" destId="{8BD825D4-76A6-4783-8AE3-294693503616}" srcOrd="1" destOrd="0" parTransId="{E8943E73-3164-4970-B111-37A531B9DD60}" sibTransId="{0E45628E-BE67-477E-A42F-39017D911C5E}"/>
    <dgm:cxn modelId="{2781E660-3EC2-4ACE-940D-A422CFD2D3D3}" srcId="{98FD1699-D33D-49F2-9A30-82F3AF0378EA}" destId="{EE7CCF58-D56A-4AEA-B0BE-05B723FEB0A2}" srcOrd="3" destOrd="0" parTransId="{74E42532-296C-417A-A36B-938EE4834B14}" sibTransId="{13FE3D55-409F-41AA-B2C6-CCCA074E96A9}"/>
    <dgm:cxn modelId="{F895FB42-8DCA-41B2-948F-E0A166A86185}" type="presOf" srcId="{C14C3039-95EC-4298-8A03-EF857935D41A}" destId="{A88D4502-4A10-4922-B4AD-414DEA5BDA79}" srcOrd="0" destOrd="4" presId="urn:microsoft.com/office/officeart/2005/8/layout/vList2"/>
    <dgm:cxn modelId="{0595FF45-1752-4D11-BF95-671CFB97EC66}" srcId="{98FD1699-D33D-49F2-9A30-82F3AF0378EA}" destId="{CAE99FF4-BBC8-43EB-A39E-903D52F7DF5D}" srcOrd="0" destOrd="0" parTransId="{8184DB3C-A426-4F92-8D4C-9860F861495B}" sibTransId="{0D9296A2-C850-4342-8653-86EBA4CC3C6B}"/>
    <dgm:cxn modelId="{3664DC66-2C94-49B7-9724-9EF8B7024D3B}" srcId="{98FD1699-D33D-49F2-9A30-82F3AF0378EA}" destId="{693EDB31-6D09-4E26-8F6E-6930A4968F1D}" srcOrd="2" destOrd="0" parTransId="{DD88BD79-8EDA-4394-A6D2-F1ACF6F6765D}" sibTransId="{440DA8CD-6005-44B4-9287-1E02FB0681D9}"/>
    <dgm:cxn modelId="{37F57C6B-0C86-4DB7-9D53-655781D343B8}" type="presOf" srcId="{CFFC00E3-365A-4BFB-A8E4-77F289F54AC6}" destId="{FEC4C818-3267-4261-AAD8-8EBE9AFF8C33}" srcOrd="0" destOrd="0" presId="urn:microsoft.com/office/officeart/2005/8/layout/vList2"/>
    <dgm:cxn modelId="{3EF7F055-5773-4B11-858A-4CB024F7A8F2}" type="presOf" srcId="{8BD825D4-76A6-4783-8AE3-294693503616}" destId="{A88D4502-4A10-4922-B4AD-414DEA5BDA79}" srcOrd="0" destOrd="1" presId="urn:microsoft.com/office/officeart/2005/8/layout/vList2"/>
    <dgm:cxn modelId="{09ADC587-5A93-40A6-89BE-299C5B41A304}" srcId="{CFFC00E3-365A-4BFB-A8E4-77F289F54AC6}" destId="{98FD1699-D33D-49F2-9A30-82F3AF0378EA}" srcOrd="1" destOrd="0" parTransId="{8863BE67-7ECE-46DB-9852-AE587405DFA2}" sibTransId="{F237D1DF-3103-49FD-A352-237867C6B223}"/>
    <dgm:cxn modelId="{0902E8BC-D968-4023-BDC6-078BAE989C81}" type="presOf" srcId="{EE7CCF58-D56A-4AEA-B0BE-05B723FEB0A2}" destId="{A88D4502-4A10-4922-B4AD-414DEA5BDA79}" srcOrd="0" destOrd="3" presId="urn:microsoft.com/office/officeart/2005/8/layout/vList2"/>
    <dgm:cxn modelId="{A01A80BF-3BC4-4550-835B-770AFA8A9580}" type="presOf" srcId="{693EDB31-6D09-4E26-8F6E-6930A4968F1D}" destId="{A88D4502-4A10-4922-B4AD-414DEA5BDA79}" srcOrd="0" destOrd="2" presId="urn:microsoft.com/office/officeart/2005/8/layout/vList2"/>
    <dgm:cxn modelId="{E039D2C5-5828-4E4E-B9A1-EEE35D8C4760}" type="presOf" srcId="{98FD1699-D33D-49F2-9A30-82F3AF0378EA}" destId="{9CFA1D67-766E-41E1-BEE9-1C1971B26EF3}" srcOrd="0" destOrd="0" presId="urn:microsoft.com/office/officeart/2005/8/layout/vList2"/>
    <dgm:cxn modelId="{F096BCCE-578F-4C36-BA77-BBCDDB05A74C}" type="presOf" srcId="{77EC6B52-4C23-4F6A-99BB-C194F47D5898}" destId="{7033B9ED-FA5F-4AE4-BE15-D28ECBF969A1}" srcOrd="0" destOrd="0" presId="urn:microsoft.com/office/officeart/2005/8/layout/vList2"/>
    <dgm:cxn modelId="{84B3B7D5-0667-4489-880E-C2CA32928A96}" srcId="{CFFC00E3-365A-4BFB-A8E4-77F289F54AC6}" destId="{77EC6B52-4C23-4F6A-99BB-C194F47D5898}" srcOrd="0" destOrd="0" parTransId="{EF339699-B043-46C4-BA20-F60C7CBCDCDB}" sibTransId="{CC977BF0-2375-4BCB-AE3F-1AA124D96B97}"/>
    <dgm:cxn modelId="{B97417DF-0F1E-4AF7-9C99-B69851756CF6}" srcId="{98FD1699-D33D-49F2-9A30-82F3AF0378EA}" destId="{C14C3039-95EC-4298-8A03-EF857935D41A}" srcOrd="4" destOrd="0" parTransId="{3FB581BD-B442-4BBC-BBFD-9D2CB5703292}" sibTransId="{9CFD02E5-248A-4113-9138-29DF62C0C2BC}"/>
    <dgm:cxn modelId="{4713FB62-9162-4DE5-8F41-A8957B92DE68}" type="presParOf" srcId="{FEC4C818-3267-4261-AAD8-8EBE9AFF8C33}" destId="{7033B9ED-FA5F-4AE4-BE15-D28ECBF969A1}" srcOrd="0" destOrd="0" presId="urn:microsoft.com/office/officeart/2005/8/layout/vList2"/>
    <dgm:cxn modelId="{883C0929-6A02-4243-972B-E6F2D687DF37}" type="presParOf" srcId="{FEC4C818-3267-4261-AAD8-8EBE9AFF8C33}" destId="{D7FEF481-54FC-4463-912A-67AA4DEF0105}" srcOrd="1" destOrd="0" presId="urn:microsoft.com/office/officeart/2005/8/layout/vList2"/>
    <dgm:cxn modelId="{3DCD1C2F-FBBD-46DA-BB6B-D3B6ECB0B53D}" type="presParOf" srcId="{FEC4C818-3267-4261-AAD8-8EBE9AFF8C33}" destId="{9CFA1D67-766E-41E1-BEE9-1C1971B26EF3}" srcOrd="2" destOrd="0" presId="urn:microsoft.com/office/officeart/2005/8/layout/vList2"/>
    <dgm:cxn modelId="{498BBDB8-3ED8-48F4-95B0-5AE9B09AEAAF}" type="presParOf" srcId="{FEC4C818-3267-4261-AAD8-8EBE9AFF8C33}" destId="{A88D4502-4A10-4922-B4AD-414DEA5BDA79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8EE9E87-2363-4795-8B5A-CB75DF0CF7E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4F7BEFA-91C8-449A-A3D7-18722195F4B4}">
      <dgm:prSet/>
      <dgm:spPr/>
      <dgm:t>
        <a:bodyPr/>
        <a:lstStyle/>
        <a:p>
          <a:r>
            <a:rPr lang="pt-BR" b="1" i="0"/>
            <a:t>Paragraph:</a:t>
          </a:r>
          <a:r>
            <a:rPr lang="pt-BR" b="0" i="0"/>
            <a:t> configura o comportamento dos parágrafos.</a:t>
          </a:r>
          <a:endParaRPr lang="en-US"/>
        </a:p>
      </dgm:t>
    </dgm:pt>
    <dgm:pt modelId="{59D4754B-E27A-4971-A041-97DAAF86D68D}" type="parTrans" cxnId="{00D3EAC2-79A1-4049-AF07-FEFA6E47A582}">
      <dgm:prSet/>
      <dgm:spPr/>
      <dgm:t>
        <a:bodyPr/>
        <a:lstStyle/>
        <a:p>
          <a:endParaRPr lang="en-US"/>
        </a:p>
      </dgm:t>
    </dgm:pt>
    <dgm:pt modelId="{6FDEDFDB-5340-442E-8E93-F7619CDA3CC6}" type="sibTrans" cxnId="{00D3EAC2-79A1-4049-AF07-FEFA6E47A582}">
      <dgm:prSet/>
      <dgm:spPr/>
      <dgm:t>
        <a:bodyPr/>
        <a:lstStyle/>
        <a:p>
          <a:endParaRPr lang="en-US"/>
        </a:p>
      </dgm:t>
    </dgm:pt>
    <dgm:pt modelId="{1C5F413E-B31B-48C8-9F94-780DD14B1E3C}">
      <dgm:prSet/>
      <dgm:spPr/>
      <dgm:t>
        <a:bodyPr/>
        <a:lstStyle/>
        <a:p>
          <a:r>
            <a:rPr lang="pt-BR" b="1" i="0"/>
            <a:t>Alignment:</a:t>
          </a:r>
          <a:r>
            <a:rPr lang="pt-BR" b="0" i="0"/>
            <a:t> se o seu texto será alinhado à direita, centralizado ou à esquerda. E no segundo conjunto de botões, se ele estará alinhado ao topo, meio ou embaixo do container;</a:t>
          </a:r>
          <a:endParaRPr lang="en-US"/>
        </a:p>
      </dgm:t>
    </dgm:pt>
    <dgm:pt modelId="{B5A2BC8D-9E34-4FDD-B445-297C485192BA}" type="parTrans" cxnId="{D0B338A9-B0C9-464C-B165-D9049065C4FF}">
      <dgm:prSet/>
      <dgm:spPr/>
      <dgm:t>
        <a:bodyPr/>
        <a:lstStyle/>
        <a:p>
          <a:endParaRPr lang="en-US"/>
        </a:p>
      </dgm:t>
    </dgm:pt>
    <dgm:pt modelId="{8F6A3CC5-D8DE-45DB-9C28-6F1E510E809D}" type="sibTrans" cxnId="{D0B338A9-B0C9-464C-B165-D9049065C4FF}">
      <dgm:prSet/>
      <dgm:spPr/>
      <dgm:t>
        <a:bodyPr/>
        <a:lstStyle/>
        <a:p>
          <a:endParaRPr lang="en-US"/>
        </a:p>
      </dgm:t>
    </dgm:pt>
    <dgm:pt modelId="{6810F344-E10E-4B10-8FCF-8776FFFB2E0A}">
      <dgm:prSet/>
      <dgm:spPr/>
      <dgm:t>
        <a:bodyPr/>
        <a:lstStyle/>
        <a:p>
          <a:r>
            <a:rPr lang="pt-BR" b="1" i="0"/>
            <a:t>Align By Geometry:</a:t>
          </a:r>
          <a:r>
            <a:rPr lang="pt-BR" b="0" i="0"/>
            <a:t> alinha o texto baseado em sua forma ao invés de usar as métricas de texto;</a:t>
          </a:r>
          <a:endParaRPr lang="en-US"/>
        </a:p>
      </dgm:t>
    </dgm:pt>
    <dgm:pt modelId="{4B849FB2-7246-4426-AFFF-3B90F4850712}" type="parTrans" cxnId="{087AF0D0-CDEC-46AA-BF3F-6074D3AB0E7A}">
      <dgm:prSet/>
      <dgm:spPr/>
      <dgm:t>
        <a:bodyPr/>
        <a:lstStyle/>
        <a:p>
          <a:endParaRPr lang="en-US"/>
        </a:p>
      </dgm:t>
    </dgm:pt>
    <dgm:pt modelId="{B8D9EFDC-2E8A-453B-9F5F-075908C61FB2}" type="sibTrans" cxnId="{087AF0D0-CDEC-46AA-BF3F-6074D3AB0E7A}">
      <dgm:prSet/>
      <dgm:spPr/>
      <dgm:t>
        <a:bodyPr/>
        <a:lstStyle/>
        <a:p>
          <a:endParaRPr lang="en-US"/>
        </a:p>
      </dgm:t>
    </dgm:pt>
    <dgm:pt modelId="{03E5AC48-5443-424B-AC77-D0C5C4DEA086}">
      <dgm:prSet/>
      <dgm:spPr/>
      <dgm:t>
        <a:bodyPr/>
        <a:lstStyle/>
        <a:p>
          <a:r>
            <a:rPr lang="pt-BR" b="1" i="0"/>
            <a:t>Horizontal Overflow:</a:t>
          </a:r>
          <a:r>
            <a:rPr lang="pt-BR" b="0" i="0"/>
            <a:t> o que acontece quando seu texto é maior que o container que você definiu. Wrap o faz gerar uma nova linha, overflow deixa o texto sair do container;</a:t>
          </a:r>
          <a:endParaRPr lang="en-US"/>
        </a:p>
      </dgm:t>
    </dgm:pt>
    <dgm:pt modelId="{2AE8C561-A9C3-45C3-9062-37D681868FFC}" type="parTrans" cxnId="{735C2374-30BD-42A1-8520-2BF55FBAD289}">
      <dgm:prSet/>
      <dgm:spPr/>
      <dgm:t>
        <a:bodyPr/>
        <a:lstStyle/>
        <a:p>
          <a:endParaRPr lang="en-US"/>
        </a:p>
      </dgm:t>
    </dgm:pt>
    <dgm:pt modelId="{D135D69F-2ED3-43BD-A676-9D41958D7DEB}" type="sibTrans" cxnId="{735C2374-30BD-42A1-8520-2BF55FBAD289}">
      <dgm:prSet/>
      <dgm:spPr/>
      <dgm:t>
        <a:bodyPr/>
        <a:lstStyle/>
        <a:p>
          <a:endParaRPr lang="en-US"/>
        </a:p>
      </dgm:t>
    </dgm:pt>
    <dgm:pt modelId="{FE95033B-EBFF-463C-A0B2-5633100655CC}">
      <dgm:prSet/>
      <dgm:spPr/>
      <dgm:t>
        <a:bodyPr/>
        <a:lstStyle/>
        <a:p>
          <a:r>
            <a:rPr lang="pt-BR" b="1" i="0"/>
            <a:t>Vertical Overflow:</a:t>
          </a:r>
          <a:r>
            <a:rPr lang="pt-BR" b="0" i="0"/>
            <a:t> o que acontece se o texto é mais alto que o container. Truncate remove as partes que sairam do container e overflow deixa o texto sair;</a:t>
          </a:r>
          <a:endParaRPr lang="en-US"/>
        </a:p>
      </dgm:t>
    </dgm:pt>
    <dgm:pt modelId="{8B88581E-DC1A-4192-A36B-762027B78366}" type="parTrans" cxnId="{AFF07BA8-36D2-4C03-B686-DEF4B4337534}">
      <dgm:prSet/>
      <dgm:spPr/>
      <dgm:t>
        <a:bodyPr/>
        <a:lstStyle/>
        <a:p>
          <a:endParaRPr lang="en-US"/>
        </a:p>
      </dgm:t>
    </dgm:pt>
    <dgm:pt modelId="{638E1B62-0588-4770-B296-DBFD18EB54FC}" type="sibTrans" cxnId="{AFF07BA8-36D2-4C03-B686-DEF4B4337534}">
      <dgm:prSet/>
      <dgm:spPr/>
      <dgm:t>
        <a:bodyPr/>
        <a:lstStyle/>
        <a:p>
          <a:endParaRPr lang="en-US"/>
        </a:p>
      </dgm:t>
    </dgm:pt>
    <dgm:pt modelId="{F45E3565-6294-4A2B-8CB0-B81672E3110B}">
      <dgm:prSet/>
      <dgm:spPr/>
      <dgm:t>
        <a:bodyPr/>
        <a:lstStyle/>
        <a:p>
          <a:r>
            <a:rPr lang="pt-BR" b="1" i="0"/>
            <a:t>Best Fit:</a:t>
          </a:r>
          <a:r>
            <a:rPr lang="pt-BR" b="0" i="0"/>
            <a:t> Permite que você defina um tamanho mínimo e um máximo e o unity decide qual o tamanho de fonte melhor para preencher o container.</a:t>
          </a:r>
          <a:endParaRPr lang="en-US"/>
        </a:p>
      </dgm:t>
    </dgm:pt>
    <dgm:pt modelId="{DF829209-77B4-47E9-B5C6-FFE94FD37796}" type="parTrans" cxnId="{BB0552C5-1403-42CF-9A55-9D7A323F7C03}">
      <dgm:prSet/>
      <dgm:spPr/>
      <dgm:t>
        <a:bodyPr/>
        <a:lstStyle/>
        <a:p>
          <a:endParaRPr lang="en-US"/>
        </a:p>
      </dgm:t>
    </dgm:pt>
    <dgm:pt modelId="{A690BEEC-3BF6-4566-8F19-1229AB19B99F}" type="sibTrans" cxnId="{BB0552C5-1403-42CF-9A55-9D7A323F7C03}">
      <dgm:prSet/>
      <dgm:spPr/>
      <dgm:t>
        <a:bodyPr/>
        <a:lstStyle/>
        <a:p>
          <a:endParaRPr lang="en-US"/>
        </a:p>
      </dgm:t>
    </dgm:pt>
    <dgm:pt modelId="{4FDB8185-AEC6-4F69-82ED-0F813169786B}">
      <dgm:prSet/>
      <dgm:spPr/>
      <dgm:t>
        <a:bodyPr/>
        <a:lstStyle/>
        <a:p>
          <a:r>
            <a:rPr lang="pt-BR" b="1" i="0"/>
            <a:t>Color:</a:t>
          </a:r>
          <a:r>
            <a:rPr lang="pt-BR" b="0" i="0"/>
            <a:t> define a cor do texto.</a:t>
          </a:r>
          <a:endParaRPr lang="en-US"/>
        </a:p>
      </dgm:t>
    </dgm:pt>
    <dgm:pt modelId="{3D9919C2-D4F6-49E3-85C2-B027475EECFF}" type="parTrans" cxnId="{9621D14E-AA28-4012-864D-C2AE32509C66}">
      <dgm:prSet/>
      <dgm:spPr/>
      <dgm:t>
        <a:bodyPr/>
        <a:lstStyle/>
        <a:p>
          <a:endParaRPr lang="en-US"/>
        </a:p>
      </dgm:t>
    </dgm:pt>
    <dgm:pt modelId="{CE5CA9F3-48DD-48FD-AF7C-46CAB900205A}" type="sibTrans" cxnId="{9621D14E-AA28-4012-864D-C2AE32509C66}">
      <dgm:prSet/>
      <dgm:spPr/>
      <dgm:t>
        <a:bodyPr/>
        <a:lstStyle/>
        <a:p>
          <a:endParaRPr lang="en-US"/>
        </a:p>
      </dgm:t>
    </dgm:pt>
    <dgm:pt modelId="{69B68BEF-D41C-469E-A069-AC3CF07106AD}">
      <dgm:prSet/>
      <dgm:spPr/>
      <dgm:t>
        <a:bodyPr/>
        <a:lstStyle/>
        <a:p>
          <a:r>
            <a:rPr lang="pt-BR" b="1" i="0"/>
            <a:t>Material:</a:t>
          </a:r>
          <a:r>
            <a:rPr lang="pt-BR" b="0" i="0"/>
            <a:t> Você pode alterar o material o texto para criar efeitos diferentes.</a:t>
          </a:r>
          <a:endParaRPr lang="en-US"/>
        </a:p>
      </dgm:t>
    </dgm:pt>
    <dgm:pt modelId="{FB760452-E9DB-40E8-8059-E6AA30E614C9}" type="parTrans" cxnId="{B8170F82-39F0-418E-BEE0-8D2DD3D1B29D}">
      <dgm:prSet/>
      <dgm:spPr/>
      <dgm:t>
        <a:bodyPr/>
        <a:lstStyle/>
        <a:p>
          <a:endParaRPr lang="en-US"/>
        </a:p>
      </dgm:t>
    </dgm:pt>
    <dgm:pt modelId="{8BDA0A2C-04BA-4379-8445-95352102FF09}" type="sibTrans" cxnId="{B8170F82-39F0-418E-BEE0-8D2DD3D1B29D}">
      <dgm:prSet/>
      <dgm:spPr/>
      <dgm:t>
        <a:bodyPr/>
        <a:lstStyle/>
        <a:p>
          <a:endParaRPr lang="en-US"/>
        </a:p>
      </dgm:t>
    </dgm:pt>
    <dgm:pt modelId="{413C4F42-D4F2-4BF8-B251-77A9C55EC3F7}">
      <dgm:prSet/>
      <dgm:spPr/>
      <dgm:t>
        <a:bodyPr/>
        <a:lstStyle/>
        <a:p>
          <a:r>
            <a:rPr lang="pt-BR" b="1" i="0"/>
            <a:t>Raycast Target:</a:t>
          </a:r>
          <a:r>
            <a:rPr lang="pt-BR" b="0" i="0"/>
            <a:t> Permite que o clique do mouse funcione neste elemento.</a:t>
          </a:r>
          <a:endParaRPr lang="en-US"/>
        </a:p>
      </dgm:t>
    </dgm:pt>
    <dgm:pt modelId="{B877A9CC-CE6A-40FA-AC74-5C089BB1B9BB}" type="parTrans" cxnId="{F6DCE081-F2A5-4BC3-B7D8-4F1F1B9D734B}">
      <dgm:prSet/>
      <dgm:spPr/>
      <dgm:t>
        <a:bodyPr/>
        <a:lstStyle/>
        <a:p>
          <a:endParaRPr lang="en-US"/>
        </a:p>
      </dgm:t>
    </dgm:pt>
    <dgm:pt modelId="{9BDB45DE-DD89-4E71-B0AE-3F4548A4099F}" type="sibTrans" cxnId="{F6DCE081-F2A5-4BC3-B7D8-4F1F1B9D734B}">
      <dgm:prSet/>
      <dgm:spPr/>
      <dgm:t>
        <a:bodyPr/>
        <a:lstStyle/>
        <a:p>
          <a:endParaRPr lang="en-US"/>
        </a:p>
      </dgm:t>
    </dgm:pt>
    <dgm:pt modelId="{21169D4F-61FF-4B6C-853F-D2734107D20D}" type="pres">
      <dgm:prSet presAssocID="{F8EE9E87-2363-4795-8B5A-CB75DF0CF7E8}" presName="linear" presStyleCnt="0">
        <dgm:presLayoutVars>
          <dgm:animLvl val="lvl"/>
          <dgm:resizeHandles val="exact"/>
        </dgm:presLayoutVars>
      </dgm:prSet>
      <dgm:spPr/>
    </dgm:pt>
    <dgm:pt modelId="{668B7065-D09A-4B0F-8795-F58EEC8DD4D3}" type="pres">
      <dgm:prSet presAssocID="{94F7BEFA-91C8-449A-A3D7-18722195F4B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8D11DDD-F485-4B9D-9AFA-7B8025B7FEF3}" type="pres">
      <dgm:prSet presAssocID="{94F7BEFA-91C8-449A-A3D7-18722195F4B4}" presName="childText" presStyleLbl="revTx" presStyleIdx="0" presStyleCnt="1">
        <dgm:presLayoutVars>
          <dgm:bulletEnabled val="1"/>
        </dgm:presLayoutVars>
      </dgm:prSet>
      <dgm:spPr/>
    </dgm:pt>
    <dgm:pt modelId="{5CAE2715-623A-4F57-87C7-6DCC7FA43EBF}" type="pres">
      <dgm:prSet presAssocID="{4FDB8185-AEC6-4F69-82ED-0F813169786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B2E4634-83F5-450B-8D5A-76C581E4D8BF}" type="pres">
      <dgm:prSet presAssocID="{CE5CA9F3-48DD-48FD-AF7C-46CAB900205A}" presName="spacer" presStyleCnt="0"/>
      <dgm:spPr/>
    </dgm:pt>
    <dgm:pt modelId="{B4AD0BE3-BAA3-4A7D-B0BD-5B5AA0082354}" type="pres">
      <dgm:prSet presAssocID="{69B68BEF-D41C-469E-A069-AC3CF07106A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D0B4D34-5B28-4403-82E1-C2F39DA60544}" type="pres">
      <dgm:prSet presAssocID="{8BDA0A2C-04BA-4379-8445-95352102FF09}" presName="spacer" presStyleCnt="0"/>
      <dgm:spPr/>
    </dgm:pt>
    <dgm:pt modelId="{DEBB79F0-C9F1-4484-A583-E46B894B0581}" type="pres">
      <dgm:prSet presAssocID="{413C4F42-D4F2-4BF8-B251-77A9C55EC3F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65D1C3E-C44C-4C8B-BC19-D6D91052D7F0}" type="presOf" srcId="{6810F344-E10E-4B10-8FCF-8776FFFB2E0A}" destId="{D8D11DDD-F485-4B9D-9AFA-7B8025B7FEF3}" srcOrd="0" destOrd="1" presId="urn:microsoft.com/office/officeart/2005/8/layout/vList2"/>
    <dgm:cxn modelId="{0F2A395C-FCCA-4668-830F-E9F22D60FEC4}" type="presOf" srcId="{F8EE9E87-2363-4795-8B5A-CB75DF0CF7E8}" destId="{21169D4F-61FF-4B6C-853F-D2734107D20D}" srcOrd="0" destOrd="0" presId="urn:microsoft.com/office/officeart/2005/8/layout/vList2"/>
    <dgm:cxn modelId="{AEEE9242-1926-4FEC-B3A6-E70AA3F57AEC}" type="presOf" srcId="{1C5F413E-B31B-48C8-9F94-780DD14B1E3C}" destId="{D8D11DDD-F485-4B9D-9AFA-7B8025B7FEF3}" srcOrd="0" destOrd="0" presId="urn:microsoft.com/office/officeart/2005/8/layout/vList2"/>
    <dgm:cxn modelId="{C7BE9145-A132-4E90-938F-612A7C62939F}" type="presOf" srcId="{94F7BEFA-91C8-449A-A3D7-18722195F4B4}" destId="{668B7065-D09A-4B0F-8795-F58EEC8DD4D3}" srcOrd="0" destOrd="0" presId="urn:microsoft.com/office/officeart/2005/8/layout/vList2"/>
    <dgm:cxn modelId="{648B0247-01EA-4DF5-A400-DAC8243F2717}" type="presOf" srcId="{69B68BEF-D41C-469E-A069-AC3CF07106AD}" destId="{B4AD0BE3-BAA3-4A7D-B0BD-5B5AA0082354}" srcOrd="0" destOrd="0" presId="urn:microsoft.com/office/officeart/2005/8/layout/vList2"/>
    <dgm:cxn modelId="{9F0E216E-F49C-4C12-B642-1CA7EF41D209}" type="presOf" srcId="{413C4F42-D4F2-4BF8-B251-77A9C55EC3F7}" destId="{DEBB79F0-C9F1-4484-A583-E46B894B0581}" srcOrd="0" destOrd="0" presId="urn:microsoft.com/office/officeart/2005/8/layout/vList2"/>
    <dgm:cxn modelId="{9621D14E-AA28-4012-864D-C2AE32509C66}" srcId="{F8EE9E87-2363-4795-8B5A-CB75DF0CF7E8}" destId="{4FDB8185-AEC6-4F69-82ED-0F813169786B}" srcOrd="1" destOrd="0" parTransId="{3D9919C2-D4F6-49E3-85C2-B027475EECFF}" sibTransId="{CE5CA9F3-48DD-48FD-AF7C-46CAB900205A}"/>
    <dgm:cxn modelId="{11F80371-C8D6-4D3C-BFFA-044A7375D2EE}" type="presOf" srcId="{FE95033B-EBFF-463C-A0B2-5633100655CC}" destId="{D8D11DDD-F485-4B9D-9AFA-7B8025B7FEF3}" srcOrd="0" destOrd="3" presId="urn:microsoft.com/office/officeart/2005/8/layout/vList2"/>
    <dgm:cxn modelId="{735C2374-30BD-42A1-8520-2BF55FBAD289}" srcId="{94F7BEFA-91C8-449A-A3D7-18722195F4B4}" destId="{03E5AC48-5443-424B-AC77-D0C5C4DEA086}" srcOrd="2" destOrd="0" parTransId="{2AE8C561-A9C3-45C3-9062-37D681868FFC}" sibTransId="{D135D69F-2ED3-43BD-A676-9D41958D7DEB}"/>
    <dgm:cxn modelId="{7633B576-3E5A-4672-B366-2B4E106B1837}" type="presOf" srcId="{F45E3565-6294-4A2B-8CB0-B81672E3110B}" destId="{D8D11DDD-F485-4B9D-9AFA-7B8025B7FEF3}" srcOrd="0" destOrd="4" presId="urn:microsoft.com/office/officeart/2005/8/layout/vList2"/>
    <dgm:cxn modelId="{4249B177-0E67-485D-9974-98F1F5B94C71}" type="presOf" srcId="{03E5AC48-5443-424B-AC77-D0C5C4DEA086}" destId="{D8D11DDD-F485-4B9D-9AFA-7B8025B7FEF3}" srcOrd="0" destOrd="2" presId="urn:microsoft.com/office/officeart/2005/8/layout/vList2"/>
    <dgm:cxn modelId="{F6DCE081-F2A5-4BC3-B7D8-4F1F1B9D734B}" srcId="{F8EE9E87-2363-4795-8B5A-CB75DF0CF7E8}" destId="{413C4F42-D4F2-4BF8-B251-77A9C55EC3F7}" srcOrd="3" destOrd="0" parTransId="{B877A9CC-CE6A-40FA-AC74-5C089BB1B9BB}" sibTransId="{9BDB45DE-DD89-4E71-B0AE-3F4548A4099F}"/>
    <dgm:cxn modelId="{B8170F82-39F0-418E-BEE0-8D2DD3D1B29D}" srcId="{F8EE9E87-2363-4795-8B5A-CB75DF0CF7E8}" destId="{69B68BEF-D41C-469E-A069-AC3CF07106AD}" srcOrd="2" destOrd="0" parTransId="{FB760452-E9DB-40E8-8059-E6AA30E614C9}" sibTransId="{8BDA0A2C-04BA-4379-8445-95352102FF09}"/>
    <dgm:cxn modelId="{AFF07BA8-36D2-4C03-B686-DEF4B4337534}" srcId="{94F7BEFA-91C8-449A-A3D7-18722195F4B4}" destId="{FE95033B-EBFF-463C-A0B2-5633100655CC}" srcOrd="3" destOrd="0" parTransId="{8B88581E-DC1A-4192-A36B-762027B78366}" sibTransId="{638E1B62-0588-4770-B296-DBFD18EB54FC}"/>
    <dgm:cxn modelId="{D0B338A9-B0C9-464C-B165-D9049065C4FF}" srcId="{94F7BEFA-91C8-449A-A3D7-18722195F4B4}" destId="{1C5F413E-B31B-48C8-9F94-780DD14B1E3C}" srcOrd="0" destOrd="0" parTransId="{B5A2BC8D-9E34-4FDD-B445-297C485192BA}" sibTransId="{8F6A3CC5-D8DE-45DB-9C28-6F1E510E809D}"/>
    <dgm:cxn modelId="{00D3EAC2-79A1-4049-AF07-FEFA6E47A582}" srcId="{F8EE9E87-2363-4795-8B5A-CB75DF0CF7E8}" destId="{94F7BEFA-91C8-449A-A3D7-18722195F4B4}" srcOrd="0" destOrd="0" parTransId="{59D4754B-E27A-4971-A041-97DAAF86D68D}" sibTransId="{6FDEDFDB-5340-442E-8E93-F7619CDA3CC6}"/>
    <dgm:cxn modelId="{BB0552C5-1403-42CF-9A55-9D7A323F7C03}" srcId="{94F7BEFA-91C8-449A-A3D7-18722195F4B4}" destId="{F45E3565-6294-4A2B-8CB0-B81672E3110B}" srcOrd="4" destOrd="0" parTransId="{DF829209-77B4-47E9-B5C6-FFE94FD37796}" sibTransId="{A690BEEC-3BF6-4566-8F19-1229AB19B99F}"/>
    <dgm:cxn modelId="{087AF0D0-CDEC-46AA-BF3F-6074D3AB0E7A}" srcId="{94F7BEFA-91C8-449A-A3D7-18722195F4B4}" destId="{6810F344-E10E-4B10-8FCF-8776FFFB2E0A}" srcOrd="1" destOrd="0" parTransId="{4B849FB2-7246-4426-AFFF-3B90F4850712}" sibTransId="{B8D9EFDC-2E8A-453B-9F5F-075908C61FB2}"/>
    <dgm:cxn modelId="{66A5F2E5-E23E-43C8-9946-201F7CE481E9}" type="presOf" srcId="{4FDB8185-AEC6-4F69-82ED-0F813169786B}" destId="{5CAE2715-623A-4F57-87C7-6DCC7FA43EBF}" srcOrd="0" destOrd="0" presId="urn:microsoft.com/office/officeart/2005/8/layout/vList2"/>
    <dgm:cxn modelId="{2E52D86A-6AF0-4EF8-9772-53D916D5DEDA}" type="presParOf" srcId="{21169D4F-61FF-4B6C-853F-D2734107D20D}" destId="{668B7065-D09A-4B0F-8795-F58EEC8DD4D3}" srcOrd="0" destOrd="0" presId="urn:microsoft.com/office/officeart/2005/8/layout/vList2"/>
    <dgm:cxn modelId="{444077F0-93B3-45D7-B424-44B54D7CFC51}" type="presParOf" srcId="{21169D4F-61FF-4B6C-853F-D2734107D20D}" destId="{D8D11DDD-F485-4B9D-9AFA-7B8025B7FEF3}" srcOrd="1" destOrd="0" presId="urn:microsoft.com/office/officeart/2005/8/layout/vList2"/>
    <dgm:cxn modelId="{77FEAB1F-99F7-402A-B969-E6D51166E622}" type="presParOf" srcId="{21169D4F-61FF-4B6C-853F-D2734107D20D}" destId="{5CAE2715-623A-4F57-87C7-6DCC7FA43EBF}" srcOrd="2" destOrd="0" presId="urn:microsoft.com/office/officeart/2005/8/layout/vList2"/>
    <dgm:cxn modelId="{B44A052C-55BC-43C7-BF66-4AA76502913A}" type="presParOf" srcId="{21169D4F-61FF-4B6C-853F-D2734107D20D}" destId="{3B2E4634-83F5-450B-8D5A-76C581E4D8BF}" srcOrd="3" destOrd="0" presId="urn:microsoft.com/office/officeart/2005/8/layout/vList2"/>
    <dgm:cxn modelId="{55208AAE-B79F-4A0C-B2F8-4090BC20E56C}" type="presParOf" srcId="{21169D4F-61FF-4B6C-853F-D2734107D20D}" destId="{B4AD0BE3-BAA3-4A7D-B0BD-5B5AA0082354}" srcOrd="4" destOrd="0" presId="urn:microsoft.com/office/officeart/2005/8/layout/vList2"/>
    <dgm:cxn modelId="{A77B8501-4F33-4F66-B5F3-141E71EB76DD}" type="presParOf" srcId="{21169D4F-61FF-4B6C-853F-D2734107D20D}" destId="{2D0B4D34-5B28-4403-82E1-C2F39DA60544}" srcOrd="5" destOrd="0" presId="urn:microsoft.com/office/officeart/2005/8/layout/vList2"/>
    <dgm:cxn modelId="{F38C9688-6D03-4ADA-A5D2-F680482B0EDB}" type="presParOf" srcId="{21169D4F-61FF-4B6C-853F-D2734107D20D}" destId="{DEBB79F0-C9F1-4484-A583-E46B894B058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B71AE6A-6531-4EF7-8BEF-D223F92FF09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09005F0-7575-43A7-B4F7-236767E9D2F4}">
      <dgm:prSet/>
      <dgm:spPr/>
      <dgm:t>
        <a:bodyPr/>
        <a:lstStyle/>
        <a:p>
          <a:r>
            <a:rPr lang="pt-BR"/>
            <a:t>Criar um Game Object Vazio</a:t>
          </a:r>
          <a:endParaRPr lang="en-US"/>
        </a:p>
      </dgm:t>
    </dgm:pt>
    <dgm:pt modelId="{1C14A65D-47FD-4293-AC35-6F112C71754A}" type="parTrans" cxnId="{3A49ADB7-E231-48D7-97BD-2A790CEF0891}">
      <dgm:prSet/>
      <dgm:spPr/>
      <dgm:t>
        <a:bodyPr/>
        <a:lstStyle/>
        <a:p>
          <a:endParaRPr lang="en-US"/>
        </a:p>
      </dgm:t>
    </dgm:pt>
    <dgm:pt modelId="{F399CCAE-35CF-44F9-BADA-D6B263BCA861}" type="sibTrans" cxnId="{3A49ADB7-E231-48D7-97BD-2A790CEF0891}">
      <dgm:prSet/>
      <dgm:spPr/>
      <dgm:t>
        <a:bodyPr/>
        <a:lstStyle/>
        <a:p>
          <a:endParaRPr lang="en-US"/>
        </a:p>
      </dgm:t>
    </dgm:pt>
    <dgm:pt modelId="{F5BD9348-9F80-4173-B816-A71BC95730B3}">
      <dgm:prSet/>
      <dgm:spPr/>
      <dgm:t>
        <a:bodyPr/>
        <a:lstStyle/>
        <a:p>
          <a:r>
            <a:rPr lang="pt-BR"/>
            <a:t>Adicionar um Script ao Game Object</a:t>
          </a:r>
          <a:endParaRPr lang="en-US"/>
        </a:p>
      </dgm:t>
    </dgm:pt>
    <dgm:pt modelId="{FC6D1F87-1DEE-4ACE-9D65-AAF255FF8B60}" type="parTrans" cxnId="{5513D081-F020-43DA-98B2-E979C27235B8}">
      <dgm:prSet/>
      <dgm:spPr/>
      <dgm:t>
        <a:bodyPr/>
        <a:lstStyle/>
        <a:p>
          <a:endParaRPr lang="en-US"/>
        </a:p>
      </dgm:t>
    </dgm:pt>
    <dgm:pt modelId="{897B1C79-E87F-4103-984B-7E766ACCDBF8}" type="sibTrans" cxnId="{5513D081-F020-43DA-98B2-E979C27235B8}">
      <dgm:prSet/>
      <dgm:spPr/>
      <dgm:t>
        <a:bodyPr/>
        <a:lstStyle/>
        <a:p>
          <a:endParaRPr lang="en-US"/>
        </a:p>
      </dgm:t>
    </dgm:pt>
    <dgm:pt modelId="{1B78485C-CBD5-4433-BB5E-654EB8611053}">
      <dgm:prSet/>
      <dgm:spPr/>
      <dgm:t>
        <a:bodyPr/>
        <a:lstStyle/>
        <a:p>
          <a:r>
            <a:rPr lang="pt-BR"/>
            <a:t>Definir as ações do Script</a:t>
          </a:r>
          <a:endParaRPr lang="en-US"/>
        </a:p>
      </dgm:t>
    </dgm:pt>
    <dgm:pt modelId="{A30440A9-0FAC-4C3F-BE43-58B13F2B664E}" type="parTrans" cxnId="{7158E2AC-6E71-4458-9679-2ED5E8596F5F}">
      <dgm:prSet/>
      <dgm:spPr/>
      <dgm:t>
        <a:bodyPr/>
        <a:lstStyle/>
        <a:p>
          <a:endParaRPr lang="en-US"/>
        </a:p>
      </dgm:t>
    </dgm:pt>
    <dgm:pt modelId="{8BDBE633-9C3A-4BC6-8A4E-A51F8248D550}" type="sibTrans" cxnId="{7158E2AC-6E71-4458-9679-2ED5E8596F5F}">
      <dgm:prSet/>
      <dgm:spPr/>
      <dgm:t>
        <a:bodyPr/>
        <a:lstStyle/>
        <a:p>
          <a:endParaRPr lang="en-US"/>
        </a:p>
      </dgm:t>
    </dgm:pt>
    <dgm:pt modelId="{F0599E93-11A5-4F91-ADD4-1AE4EAF77FF0}" type="pres">
      <dgm:prSet presAssocID="{7B71AE6A-6531-4EF7-8BEF-D223F92FF099}" presName="linear" presStyleCnt="0">
        <dgm:presLayoutVars>
          <dgm:animLvl val="lvl"/>
          <dgm:resizeHandles val="exact"/>
        </dgm:presLayoutVars>
      </dgm:prSet>
      <dgm:spPr/>
    </dgm:pt>
    <dgm:pt modelId="{F120C510-3BD8-41E6-AFDB-9F40D133FEC1}" type="pres">
      <dgm:prSet presAssocID="{809005F0-7575-43A7-B4F7-236767E9D2F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78FD4C9-E91E-4F3E-B66B-BA501572409E}" type="pres">
      <dgm:prSet presAssocID="{F399CCAE-35CF-44F9-BADA-D6B263BCA861}" presName="spacer" presStyleCnt="0"/>
      <dgm:spPr/>
    </dgm:pt>
    <dgm:pt modelId="{AC2A3A19-9430-4E37-AD21-90B97393E74D}" type="pres">
      <dgm:prSet presAssocID="{F5BD9348-9F80-4173-B816-A71BC95730B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22CF673-2740-4390-8129-00187C9F27ED}" type="pres">
      <dgm:prSet presAssocID="{897B1C79-E87F-4103-984B-7E766ACCDBF8}" presName="spacer" presStyleCnt="0"/>
      <dgm:spPr/>
    </dgm:pt>
    <dgm:pt modelId="{D2B815B7-9F54-4C22-8AEB-E4D32595A60D}" type="pres">
      <dgm:prSet presAssocID="{1B78485C-CBD5-4433-BB5E-654EB861105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CFFAE07-E028-453A-8D49-2164E148E0C7}" type="presOf" srcId="{809005F0-7575-43A7-B4F7-236767E9D2F4}" destId="{F120C510-3BD8-41E6-AFDB-9F40D133FEC1}" srcOrd="0" destOrd="0" presId="urn:microsoft.com/office/officeart/2005/8/layout/vList2"/>
    <dgm:cxn modelId="{5513D081-F020-43DA-98B2-E979C27235B8}" srcId="{7B71AE6A-6531-4EF7-8BEF-D223F92FF099}" destId="{F5BD9348-9F80-4173-B816-A71BC95730B3}" srcOrd="1" destOrd="0" parTransId="{FC6D1F87-1DEE-4ACE-9D65-AAF255FF8B60}" sibTransId="{897B1C79-E87F-4103-984B-7E766ACCDBF8}"/>
    <dgm:cxn modelId="{7158E2AC-6E71-4458-9679-2ED5E8596F5F}" srcId="{7B71AE6A-6531-4EF7-8BEF-D223F92FF099}" destId="{1B78485C-CBD5-4433-BB5E-654EB8611053}" srcOrd="2" destOrd="0" parTransId="{A30440A9-0FAC-4C3F-BE43-58B13F2B664E}" sibTransId="{8BDBE633-9C3A-4BC6-8A4E-A51F8248D550}"/>
    <dgm:cxn modelId="{3A49ADB7-E231-48D7-97BD-2A790CEF0891}" srcId="{7B71AE6A-6531-4EF7-8BEF-D223F92FF099}" destId="{809005F0-7575-43A7-B4F7-236767E9D2F4}" srcOrd="0" destOrd="0" parTransId="{1C14A65D-47FD-4293-AC35-6F112C71754A}" sibTransId="{F399CCAE-35CF-44F9-BADA-D6B263BCA861}"/>
    <dgm:cxn modelId="{24D59EC8-8736-4A9C-98AF-A8D101CD66DC}" type="presOf" srcId="{7B71AE6A-6531-4EF7-8BEF-D223F92FF099}" destId="{F0599E93-11A5-4F91-ADD4-1AE4EAF77FF0}" srcOrd="0" destOrd="0" presId="urn:microsoft.com/office/officeart/2005/8/layout/vList2"/>
    <dgm:cxn modelId="{73C279E1-9FF1-4F3B-A821-224E8250E8BB}" type="presOf" srcId="{F5BD9348-9F80-4173-B816-A71BC95730B3}" destId="{AC2A3A19-9430-4E37-AD21-90B97393E74D}" srcOrd="0" destOrd="0" presId="urn:microsoft.com/office/officeart/2005/8/layout/vList2"/>
    <dgm:cxn modelId="{2175EFE8-7553-47E9-89E8-FA5E61C99443}" type="presOf" srcId="{1B78485C-CBD5-4433-BB5E-654EB8611053}" destId="{D2B815B7-9F54-4C22-8AEB-E4D32595A60D}" srcOrd="0" destOrd="0" presId="urn:microsoft.com/office/officeart/2005/8/layout/vList2"/>
    <dgm:cxn modelId="{021BE7AA-FDAC-4F19-B4E1-1EAFFCD18419}" type="presParOf" srcId="{F0599E93-11A5-4F91-ADD4-1AE4EAF77FF0}" destId="{F120C510-3BD8-41E6-AFDB-9F40D133FEC1}" srcOrd="0" destOrd="0" presId="urn:microsoft.com/office/officeart/2005/8/layout/vList2"/>
    <dgm:cxn modelId="{356B569E-B975-420A-A0BF-75291BAF8D34}" type="presParOf" srcId="{F0599E93-11A5-4F91-ADD4-1AE4EAF77FF0}" destId="{578FD4C9-E91E-4F3E-B66B-BA501572409E}" srcOrd="1" destOrd="0" presId="urn:microsoft.com/office/officeart/2005/8/layout/vList2"/>
    <dgm:cxn modelId="{6F39AAA3-9B4A-4443-B6C6-3FEB561098CB}" type="presParOf" srcId="{F0599E93-11A5-4F91-ADD4-1AE4EAF77FF0}" destId="{AC2A3A19-9430-4E37-AD21-90B97393E74D}" srcOrd="2" destOrd="0" presId="urn:microsoft.com/office/officeart/2005/8/layout/vList2"/>
    <dgm:cxn modelId="{4564DF75-9B58-476D-BCD9-36ECFB4B337C}" type="presParOf" srcId="{F0599E93-11A5-4F91-ADD4-1AE4EAF77FF0}" destId="{822CF673-2740-4390-8129-00187C9F27ED}" srcOrd="3" destOrd="0" presId="urn:microsoft.com/office/officeart/2005/8/layout/vList2"/>
    <dgm:cxn modelId="{5F9F748F-4727-4020-8FC7-55805FCE92C9}" type="presParOf" srcId="{F0599E93-11A5-4F91-ADD4-1AE4EAF77FF0}" destId="{D2B815B7-9F54-4C22-8AEB-E4D32595A60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168F3F9-EF75-406D-BD55-B2130EE0F4A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39D06313-6D9C-4F0D-858E-435DFBC97C46}">
      <dgm:prSet/>
      <dgm:spPr/>
      <dgm:t>
        <a:bodyPr/>
        <a:lstStyle/>
        <a:p>
          <a:r>
            <a:rPr lang="pt-BR"/>
            <a:t>Adicionar um Elemento Botão ao Canvas ( renomear o Botão para NovoJogo)</a:t>
          </a:r>
          <a:endParaRPr lang="en-US"/>
        </a:p>
      </dgm:t>
    </dgm:pt>
    <dgm:pt modelId="{1CC3186C-7FA4-4813-B8CC-0E4B63D3623C}" type="parTrans" cxnId="{94796865-D931-4F8F-8A82-068F2DA8245F}">
      <dgm:prSet/>
      <dgm:spPr/>
      <dgm:t>
        <a:bodyPr/>
        <a:lstStyle/>
        <a:p>
          <a:endParaRPr lang="en-US"/>
        </a:p>
      </dgm:t>
    </dgm:pt>
    <dgm:pt modelId="{BFE561BC-AF2B-4E33-BE71-854E86F0B411}" type="sibTrans" cxnId="{94796865-D931-4F8F-8A82-068F2DA8245F}">
      <dgm:prSet/>
      <dgm:spPr/>
      <dgm:t>
        <a:bodyPr/>
        <a:lstStyle/>
        <a:p>
          <a:endParaRPr lang="en-US"/>
        </a:p>
      </dgm:t>
    </dgm:pt>
    <dgm:pt modelId="{A9E5CD01-DF1D-4B68-A51D-B7387173B6D3}">
      <dgm:prSet/>
      <dgm:spPr/>
      <dgm:t>
        <a:bodyPr/>
        <a:lstStyle/>
        <a:p>
          <a:r>
            <a:rPr lang="pt-BR"/>
            <a:t>O botão cria um elemento de Texto filho, Alterar o Texto default para Novo Jogo</a:t>
          </a:r>
          <a:endParaRPr lang="en-US"/>
        </a:p>
      </dgm:t>
    </dgm:pt>
    <dgm:pt modelId="{3D49625E-F1EF-44D6-BD83-24C3E58000DB}" type="parTrans" cxnId="{08A22495-3259-463F-AB7E-B5CD9DE832CB}">
      <dgm:prSet/>
      <dgm:spPr/>
      <dgm:t>
        <a:bodyPr/>
        <a:lstStyle/>
        <a:p>
          <a:endParaRPr lang="en-US"/>
        </a:p>
      </dgm:t>
    </dgm:pt>
    <dgm:pt modelId="{DE5D21C1-B47A-4241-B612-CE90297AE21A}" type="sibTrans" cxnId="{08A22495-3259-463F-AB7E-B5CD9DE832CB}">
      <dgm:prSet/>
      <dgm:spPr/>
      <dgm:t>
        <a:bodyPr/>
        <a:lstStyle/>
        <a:p>
          <a:endParaRPr lang="en-US"/>
        </a:p>
      </dgm:t>
    </dgm:pt>
    <dgm:pt modelId="{371465B5-86DF-452D-8C11-B2B24CFF2547}">
      <dgm:prSet/>
      <dgm:spPr/>
      <dgm:t>
        <a:bodyPr/>
        <a:lstStyle/>
        <a:p>
          <a:r>
            <a:rPr lang="pt-BR"/>
            <a:t>Repetir para criar um Botão Sair</a:t>
          </a:r>
          <a:endParaRPr lang="en-US"/>
        </a:p>
      </dgm:t>
    </dgm:pt>
    <dgm:pt modelId="{8E161EF8-0235-49E3-9045-DBD53004F4F8}" type="parTrans" cxnId="{0AFB7C48-80AF-424A-A99A-AD685B1EA21E}">
      <dgm:prSet/>
      <dgm:spPr/>
      <dgm:t>
        <a:bodyPr/>
        <a:lstStyle/>
        <a:p>
          <a:endParaRPr lang="en-US"/>
        </a:p>
      </dgm:t>
    </dgm:pt>
    <dgm:pt modelId="{7AEAB5D2-727F-4886-A7E3-75C8D19E4C1E}" type="sibTrans" cxnId="{0AFB7C48-80AF-424A-A99A-AD685B1EA21E}">
      <dgm:prSet/>
      <dgm:spPr/>
      <dgm:t>
        <a:bodyPr/>
        <a:lstStyle/>
        <a:p>
          <a:endParaRPr lang="en-US"/>
        </a:p>
      </dgm:t>
    </dgm:pt>
    <dgm:pt modelId="{726BAAF6-7F53-4EB5-8278-48F9F4D3ADC5}" type="pres">
      <dgm:prSet presAssocID="{5168F3F9-EF75-406D-BD55-B2130EE0F4AE}" presName="linear" presStyleCnt="0">
        <dgm:presLayoutVars>
          <dgm:animLvl val="lvl"/>
          <dgm:resizeHandles val="exact"/>
        </dgm:presLayoutVars>
      </dgm:prSet>
      <dgm:spPr/>
    </dgm:pt>
    <dgm:pt modelId="{F2EEE667-C2E5-4E72-8DF8-D9F5046D5705}" type="pres">
      <dgm:prSet presAssocID="{39D06313-6D9C-4F0D-858E-435DFBC97C4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E4BCACA-9230-43DD-8F77-993B485194B3}" type="pres">
      <dgm:prSet presAssocID="{BFE561BC-AF2B-4E33-BE71-854E86F0B411}" presName="spacer" presStyleCnt="0"/>
      <dgm:spPr/>
    </dgm:pt>
    <dgm:pt modelId="{CE8C2111-826C-4F7B-9659-37144AE4DFAE}" type="pres">
      <dgm:prSet presAssocID="{A9E5CD01-DF1D-4B68-A51D-B7387173B6D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C4D66D1-A299-44E4-B760-041C553D3EE2}" type="pres">
      <dgm:prSet presAssocID="{DE5D21C1-B47A-4241-B612-CE90297AE21A}" presName="spacer" presStyleCnt="0"/>
      <dgm:spPr/>
    </dgm:pt>
    <dgm:pt modelId="{E57FCCBA-1FFF-420E-A883-62A544F6916C}" type="pres">
      <dgm:prSet presAssocID="{371465B5-86DF-452D-8C11-B2B24CFF254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50A9407-A354-43C5-A761-9858A17E5A14}" type="presOf" srcId="{5168F3F9-EF75-406D-BD55-B2130EE0F4AE}" destId="{726BAAF6-7F53-4EB5-8278-48F9F4D3ADC5}" srcOrd="0" destOrd="0" presId="urn:microsoft.com/office/officeart/2005/8/layout/vList2"/>
    <dgm:cxn modelId="{8C41B914-C9BC-4094-8A77-CAD34974E01B}" type="presOf" srcId="{39D06313-6D9C-4F0D-858E-435DFBC97C46}" destId="{F2EEE667-C2E5-4E72-8DF8-D9F5046D5705}" srcOrd="0" destOrd="0" presId="urn:microsoft.com/office/officeart/2005/8/layout/vList2"/>
    <dgm:cxn modelId="{CA787616-52AA-4D99-9981-C8CE5FD651B1}" type="presOf" srcId="{A9E5CD01-DF1D-4B68-A51D-B7387173B6D3}" destId="{CE8C2111-826C-4F7B-9659-37144AE4DFAE}" srcOrd="0" destOrd="0" presId="urn:microsoft.com/office/officeart/2005/8/layout/vList2"/>
    <dgm:cxn modelId="{94796865-D931-4F8F-8A82-068F2DA8245F}" srcId="{5168F3F9-EF75-406D-BD55-B2130EE0F4AE}" destId="{39D06313-6D9C-4F0D-858E-435DFBC97C46}" srcOrd="0" destOrd="0" parTransId="{1CC3186C-7FA4-4813-B8CC-0E4B63D3623C}" sibTransId="{BFE561BC-AF2B-4E33-BE71-854E86F0B411}"/>
    <dgm:cxn modelId="{0AFB7C48-80AF-424A-A99A-AD685B1EA21E}" srcId="{5168F3F9-EF75-406D-BD55-B2130EE0F4AE}" destId="{371465B5-86DF-452D-8C11-B2B24CFF2547}" srcOrd="2" destOrd="0" parTransId="{8E161EF8-0235-49E3-9045-DBD53004F4F8}" sibTransId="{7AEAB5D2-727F-4886-A7E3-75C8D19E4C1E}"/>
    <dgm:cxn modelId="{08A22495-3259-463F-AB7E-B5CD9DE832CB}" srcId="{5168F3F9-EF75-406D-BD55-B2130EE0F4AE}" destId="{A9E5CD01-DF1D-4B68-A51D-B7387173B6D3}" srcOrd="1" destOrd="0" parTransId="{3D49625E-F1EF-44D6-BD83-24C3E58000DB}" sibTransId="{DE5D21C1-B47A-4241-B612-CE90297AE21A}"/>
    <dgm:cxn modelId="{340C6CBE-7471-43C4-A077-96B647AA5798}" type="presOf" srcId="{371465B5-86DF-452D-8C11-B2B24CFF2547}" destId="{E57FCCBA-1FFF-420E-A883-62A544F6916C}" srcOrd="0" destOrd="0" presId="urn:microsoft.com/office/officeart/2005/8/layout/vList2"/>
    <dgm:cxn modelId="{45671A5C-DD04-4703-9739-172DB7A4A328}" type="presParOf" srcId="{726BAAF6-7F53-4EB5-8278-48F9F4D3ADC5}" destId="{F2EEE667-C2E5-4E72-8DF8-D9F5046D5705}" srcOrd="0" destOrd="0" presId="urn:microsoft.com/office/officeart/2005/8/layout/vList2"/>
    <dgm:cxn modelId="{FF290669-BD0F-4F72-B745-49827FEF4274}" type="presParOf" srcId="{726BAAF6-7F53-4EB5-8278-48F9F4D3ADC5}" destId="{AE4BCACA-9230-43DD-8F77-993B485194B3}" srcOrd="1" destOrd="0" presId="urn:microsoft.com/office/officeart/2005/8/layout/vList2"/>
    <dgm:cxn modelId="{E65C34FD-95B1-4691-A5E1-B18B6323F69C}" type="presParOf" srcId="{726BAAF6-7F53-4EB5-8278-48F9F4D3ADC5}" destId="{CE8C2111-826C-4F7B-9659-37144AE4DFAE}" srcOrd="2" destOrd="0" presId="urn:microsoft.com/office/officeart/2005/8/layout/vList2"/>
    <dgm:cxn modelId="{829668B6-2CDA-47B0-9540-3B5B7F5FC178}" type="presParOf" srcId="{726BAAF6-7F53-4EB5-8278-48F9F4D3ADC5}" destId="{8C4D66D1-A299-44E4-B760-041C553D3EE2}" srcOrd="3" destOrd="0" presId="urn:microsoft.com/office/officeart/2005/8/layout/vList2"/>
    <dgm:cxn modelId="{87F5A877-973A-4795-9FBE-5DF7BF1B6339}" type="presParOf" srcId="{726BAAF6-7F53-4EB5-8278-48F9F4D3ADC5}" destId="{E57FCCBA-1FFF-420E-A883-62A544F6916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C72ABF6-FAF8-44D1-8815-F142D37C420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2F26000-13C6-4F16-BCFA-14D9C345698B}">
      <dgm:prSet/>
      <dgm:spPr/>
      <dgm:t>
        <a:bodyPr/>
        <a:lstStyle/>
        <a:p>
          <a:r>
            <a:rPr lang="pt-BR"/>
            <a:t>Adicionar o Método para fechar o jogo no mesmo script</a:t>
          </a:r>
          <a:endParaRPr lang="en-US"/>
        </a:p>
      </dgm:t>
    </dgm:pt>
    <dgm:pt modelId="{D1812997-264B-43CB-9D51-05DEFA6B210F}" type="parTrans" cxnId="{1B740B6B-F198-48D2-B7F0-FA8D53F28AC7}">
      <dgm:prSet/>
      <dgm:spPr/>
      <dgm:t>
        <a:bodyPr/>
        <a:lstStyle/>
        <a:p>
          <a:endParaRPr lang="en-US"/>
        </a:p>
      </dgm:t>
    </dgm:pt>
    <dgm:pt modelId="{45A30EEE-2AF2-452F-AE48-29560834CB13}" type="sibTrans" cxnId="{1B740B6B-F198-48D2-B7F0-FA8D53F28AC7}">
      <dgm:prSet/>
      <dgm:spPr/>
      <dgm:t>
        <a:bodyPr/>
        <a:lstStyle/>
        <a:p>
          <a:endParaRPr lang="en-US"/>
        </a:p>
      </dgm:t>
    </dgm:pt>
    <dgm:pt modelId="{BDFC265F-1493-4F38-B9D0-434197622D3F}">
      <dgm:prSet/>
      <dgm:spPr/>
      <dgm:t>
        <a:bodyPr/>
        <a:lstStyle/>
        <a:p>
          <a:r>
            <a:rPr lang="pt-BR"/>
            <a:t>Adicionar a ação ao botão</a:t>
          </a:r>
          <a:endParaRPr lang="en-US"/>
        </a:p>
      </dgm:t>
    </dgm:pt>
    <dgm:pt modelId="{CAF24F3E-FAAE-4A2E-A9AF-1E7F5C328C38}" type="parTrans" cxnId="{FB483CD0-EFD1-4141-A3B4-869519EE0BA2}">
      <dgm:prSet/>
      <dgm:spPr/>
      <dgm:t>
        <a:bodyPr/>
        <a:lstStyle/>
        <a:p>
          <a:endParaRPr lang="en-US"/>
        </a:p>
      </dgm:t>
    </dgm:pt>
    <dgm:pt modelId="{6BEFC192-989C-4EFC-ADD5-11EC7BFD0CF9}" type="sibTrans" cxnId="{FB483CD0-EFD1-4141-A3B4-869519EE0BA2}">
      <dgm:prSet/>
      <dgm:spPr/>
      <dgm:t>
        <a:bodyPr/>
        <a:lstStyle/>
        <a:p>
          <a:endParaRPr lang="en-US"/>
        </a:p>
      </dgm:t>
    </dgm:pt>
    <dgm:pt modelId="{F14A0752-312A-4B3E-B95D-9BE8A5A3867C}" type="pres">
      <dgm:prSet presAssocID="{8C72ABF6-FAF8-44D1-8815-F142D37C420C}" presName="linear" presStyleCnt="0">
        <dgm:presLayoutVars>
          <dgm:animLvl val="lvl"/>
          <dgm:resizeHandles val="exact"/>
        </dgm:presLayoutVars>
      </dgm:prSet>
      <dgm:spPr/>
    </dgm:pt>
    <dgm:pt modelId="{1BF29E37-3E00-49E2-B35F-626BDE4242FF}" type="pres">
      <dgm:prSet presAssocID="{52F26000-13C6-4F16-BCFA-14D9C345698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6529A24-1A1F-47BF-83BA-E02252B876D0}" type="pres">
      <dgm:prSet presAssocID="{45A30EEE-2AF2-452F-AE48-29560834CB13}" presName="spacer" presStyleCnt="0"/>
      <dgm:spPr/>
    </dgm:pt>
    <dgm:pt modelId="{C8D6D6CF-D1D2-4C79-8449-B6AD25893621}" type="pres">
      <dgm:prSet presAssocID="{BDFC265F-1493-4F38-B9D0-434197622D3F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9331101-82DD-4A1F-A997-FA890C77721F}" type="presOf" srcId="{BDFC265F-1493-4F38-B9D0-434197622D3F}" destId="{C8D6D6CF-D1D2-4C79-8449-B6AD25893621}" srcOrd="0" destOrd="0" presId="urn:microsoft.com/office/officeart/2005/8/layout/vList2"/>
    <dgm:cxn modelId="{B6FAD149-B72A-496C-B8B6-E3B0106E0508}" type="presOf" srcId="{8C72ABF6-FAF8-44D1-8815-F142D37C420C}" destId="{F14A0752-312A-4B3E-B95D-9BE8A5A3867C}" srcOrd="0" destOrd="0" presId="urn:microsoft.com/office/officeart/2005/8/layout/vList2"/>
    <dgm:cxn modelId="{1B740B6B-F198-48D2-B7F0-FA8D53F28AC7}" srcId="{8C72ABF6-FAF8-44D1-8815-F142D37C420C}" destId="{52F26000-13C6-4F16-BCFA-14D9C345698B}" srcOrd="0" destOrd="0" parTransId="{D1812997-264B-43CB-9D51-05DEFA6B210F}" sibTransId="{45A30EEE-2AF2-452F-AE48-29560834CB13}"/>
    <dgm:cxn modelId="{245C13B5-A141-414C-B60C-F8A6B8D8DF34}" type="presOf" srcId="{52F26000-13C6-4F16-BCFA-14D9C345698B}" destId="{1BF29E37-3E00-49E2-B35F-626BDE4242FF}" srcOrd="0" destOrd="0" presId="urn:microsoft.com/office/officeart/2005/8/layout/vList2"/>
    <dgm:cxn modelId="{FB483CD0-EFD1-4141-A3B4-869519EE0BA2}" srcId="{8C72ABF6-FAF8-44D1-8815-F142D37C420C}" destId="{BDFC265F-1493-4F38-B9D0-434197622D3F}" srcOrd="1" destOrd="0" parTransId="{CAF24F3E-FAAE-4A2E-A9AF-1E7F5C328C38}" sibTransId="{6BEFC192-989C-4EFC-ADD5-11EC7BFD0CF9}"/>
    <dgm:cxn modelId="{14B333B4-D069-4AAC-A67A-FF615E04B543}" type="presParOf" srcId="{F14A0752-312A-4B3E-B95D-9BE8A5A3867C}" destId="{1BF29E37-3E00-49E2-B35F-626BDE4242FF}" srcOrd="0" destOrd="0" presId="urn:microsoft.com/office/officeart/2005/8/layout/vList2"/>
    <dgm:cxn modelId="{2D677D1A-8BEC-440D-BF9E-80DF1D24516A}" type="presParOf" srcId="{F14A0752-312A-4B3E-B95D-9BE8A5A3867C}" destId="{76529A24-1A1F-47BF-83BA-E02252B876D0}" srcOrd="1" destOrd="0" presId="urn:microsoft.com/office/officeart/2005/8/layout/vList2"/>
    <dgm:cxn modelId="{90F3B8D4-B220-4254-A61F-22DC11A9128F}" type="presParOf" srcId="{F14A0752-312A-4B3E-B95D-9BE8A5A3867C}" destId="{C8D6D6CF-D1D2-4C79-8449-B6AD2589362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409A23-B2B2-48AA-9F58-47EDC39D9662}">
      <dsp:nvSpPr>
        <dsp:cNvPr id="0" name=""/>
        <dsp:cNvSpPr/>
      </dsp:nvSpPr>
      <dsp:spPr>
        <a:xfrm>
          <a:off x="0" y="409774"/>
          <a:ext cx="6245265" cy="154001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/>
            <a:t>I</a:t>
          </a:r>
          <a:r>
            <a:rPr lang="pt-BR" sz="2600" b="0" i="0" kern="1200"/>
            <a:t>nterfaces que fornecem informações durante a interação</a:t>
          </a:r>
          <a:endParaRPr lang="en-US" sz="2600" kern="1200"/>
        </a:p>
      </dsp:txBody>
      <dsp:txXfrm>
        <a:off x="75177" y="484951"/>
        <a:ext cx="6094911" cy="1389658"/>
      </dsp:txXfrm>
    </dsp:sp>
    <dsp:sp modelId="{A70C05B8-F191-4BE5-9CF5-D33CF767C7DF}">
      <dsp:nvSpPr>
        <dsp:cNvPr id="0" name=""/>
        <dsp:cNvSpPr/>
      </dsp:nvSpPr>
      <dsp:spPr>
        <a:xfrm>
          <a:off x="0" y="2024667"/>
          <a:ext cx="6245265" cy="1540012"/>
        </a:xfrm>
        <a:prstGeom prst="roundRect">
          <a:avLst/>
        </a:prstGeom>
        <a:solidFill>
          <a:schemeClr val="accent5">
            <a:hueOff val="-3770740"/>
            <a:satOff val="0"/>
            <a:lumOff val="-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b="0" i="0" kern="1200"/>
            <a:t>Elas têm ícones, números, textos e tudo isso pode mais atrapalhar do que ajudar, se não estiver organizado da melhor forma.</a:t>
          </a:r>
          <a:endParaRPr lang="en-US" sz="2600" kern="1200"/>
        </a:p>
      </dsp:txBody>
      <dsp:txXfrm>
        <a:off x="75177" y="2099844"/>
        <a:ext cx="6094911" cy="1389658"/>
      </dsp:txXfrm>
    </dsp:sp>
    <dsp:sp modelId="{842B8363-16F1-409A-941B-15D6789AE6EF}">
      <dsp:nvSpPr>
        <dsp:cNvPr id="0" name=""/>
        <dsp:cNvSpPr/>
      </dsp:nvSpPr>
      <dsp:spPr>
        <a:xfrm>
          <a:off x="0" y="3639559"/>
          <a:ext cx="6245265" cy="1540012"/>
        </a:xfrm>
        <a:prstGeom prst="roundRect">
          <a:avLst/>
        </a:prstGeom>
        <a:solidFill>
          <a:schemeClr val="accent5">
            <a:hueOff val="-7541480"/>
            <a:satOff val="0"/>
            <a:lumOff val="-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600" kern="1200"/>
            <a:t>Devem ser utilizadas para complementar a experiência do jogador</a:t>
          </a:r>
          <a:endParaRPr lang="en-US" sz="2600" kern="1200"/>
        </a:p>
      </dsp:txBody>
      <dsp:txXfrm>
        <a:off x="75177" y="3714736"/>
        <a:ext cx="6094911" cy="13896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EC6C2C-5D8D-437D-9EF1-5E033D737FD2}">
      <dsp:nvSpPr>
        <dsp:cNvPr id="0" name=""/>
        <dsp:cNvSpPr/>
      </dsp:nvSpPr>
      <dsp:spPr>
        <a:xfrm>
          <a:off x="0" y="48946"/>
          <a:ext cx="6245265" cy="174984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Criar um projeto 3D</a:t>
          </a:r>
          <a:endParaRPr lang="en-US" sz="4200" kern="1200"/>
        </a:p>
      </dsp:txBody>
      <dsp:txXfrm>
        <a:off x="85420" y="134366"/>
        <a:ext cx="6074425" cy="1579004"/>
      </dsp:txXfrm>
    </dsp:sp>
    <dsp:sp modelId="{2B33F9A0-32F2-48CD-81C5-2228192F0AA9}">
      <dsp:nvSpPr>
        <dsp:cNvPr id="0" name=""/>
        <dsp:cNvSpPr/>
      </dsp:nvSpPr>
      <dsp:spPr>
        <a:xfrm>
          <a:off x="0" y="1919751"/>
          <a:ext cx="6245265" cy="1749844"/>
        </a:xfrm>
        <a:prstGeom prst="roundRect">
          <a:avLst/>
        </a:prstGeom>
        <a:solidFill>
          <a:schemeClr val="accent2">
            <a:hueOff val="3081649"/>
            <a:satOff val="0"/>
            <a:lumOff val="9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Adicionar um elemento Canvas</a:t>
          </a:r>
          <a:endParaRPr lang="en-US" sz="4200" kern="1200"/>
        </a:p>
      </dsp:txBody>
      <dsp:txXfrm>
        <a:off x="85420" y="2005171"/>
        <a:ext cx="6074425" cy="1579004"/>
      </dsp:txXfrm>
    </dsp:sp>
    <dsp:sp modelId="{567CC081-A4AC-4524-8F8F-D78552E0BDDB}">
      <dsp:nvSpPr>
        <dsp:cNvPr id="0" name=""/>
        <dsp:cNvSpPr/>
      </dsp:nvSpPr>
      <dsp:spPr>
        <a:xfrm>
          <a:off x="0" y="3790555"/>
          <a:ext cx="6245265" cy="1749844"/>
        </a:xfrm>
        <a:prstGeom prst="round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Adicionar um elemento de texto ao canvas criado</a:t>
          </a:r>
          <a:endParaRPr lang="en-US" sz="4200" kern="1200"/>
        </a:p>
      </dsp:txBody>
      <dsp:txXfrm>
        <a:off x="85420" y="3875975"/>
        <a:ext cx="6074425" cy="15790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58C03B-967E-481B-A8F2-C4F2FD8423A4}">
      <dsp:nvSpPr>
        <dsp:cNvPr id="0" name=""/>
        <dsp:cNvSpPr/>
      </dsp:nvSpPr>
      <dsp:spPr>
        <a:xfrm>
          <a:off x="0" y="36623"/>
          <a:ext cx="6245265" cy="236924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000" kern="1200"/>
            <a:t>Aceita fontes </a:t>
          </a:r>
          <a:r>
            <a:rPr lang="pt-BR" sz="4000" b="0" i="0" kern="1200"/>
            <a:t>TrueType (.ttf) e  OpenType (.otf).</a:t>
          </a:r>
          <a:endParaRPr lang="en-US" sz="4000" kern="1200"/>
        </a:p>
      </dsp:txBody>
      <dsp:txXfrm>
        <a:off x="115657" y="152280"/>
        <a:ext cx="6013951" cy="2137935"/>
      </dsp:txXfrm>
    </dsp:sp>
    <dsp:sp modelId="{0CE64A77-AD1A-47B3-A009-8BB3574ACBAC}">
      <dsp:nvSpPr>
        <dsp:cNvPr id="0" name=""/>
        <dsp:cNvSpPr/>
      </dsp:nvSpPr>
      <dsp:spPr>
        <a:xfrm>
          <a:off x="0" y="2521073"/>
          <a:ext cx="6245265" cy="2369249"/>
        </a:xfrm>
        <a:prstGeom prst="round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000" kern="1200"/>
            <a:t>Para utilizar, efetuar o download e importar como novo asset</a:t>
          </a:r>
          <a:endParaRPr lang="en-US" sz="4000" kern="1200"/>
        </a:p>
      </dsp:txBody>
      <dsp:txXfrm>
        <a:off x="115657" y="2636730"/>
        <a:ext cx="6013951" cy="2137935"/>
      </dsp:txXfrm>
    </dsp:sp>
    <dsp:sp modelId="{96B5CFC3-20B6-4CA3-BFC0-8048A27AB2F6}">
      <dsp:nvSpPr>
        <dsp:cNvPr id="0" name=""/>
        <dsp:cNvSpPr/>
      </dsp:nvSpPr>
      <dsp:spPr>
        <a:xfrm>
          <a:off x="0" y="4890323"/>
          <a:ext cx="6245265" cy="662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287" tIns="50800" rIns="284480" bIns="50800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3100" kern="1200"/>
            <a:t>Criar uma pasta para a Fonte</a:t>
          </a:r>
          <a:endParaRPr lang="en-US" sz="3100" kern="1200"/>
        </a:p>
      </dsp:txBody>
      <dsp:txXfrm>
        <a:off x="0" y="4890323"/>
        <a:ext cx="6245265" cy="6624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33B9ED-FA5F-4AE4-BE15-D28ECBF969A1}">
      <dsp:nvSpPr>
        <dsp:cNvPr id="0" name=""/>
        <dsp:cNvSpPr/>
      </dsp:nvSpPr>
      <dsp:spPr>
        <a:xfrm>
          <a:off x="0" y="557858"/>
          <a:ext cx="6245265" cy="12285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b="1" i="0" kern="1200"/>
            <a:t>Text:</a:t>
          </a:r>
          <a:r>
            <a:rPr lang="pt-BR" sz="2100" b="0" i="0" kern="1200"/>
            <a:t> o texto que inserimos aqui é mostrado na tela. Essa propriedade é inutilizada quando usamos textos dinâmicos (Vamos ver isso no próximo tutorial).</a:t>
          </a:r>
          <a:endParaRPr lang="en-US" sz="2100" kern="1200"/>
        </a:p>
      </dsp:txBody>
      <dsp:txXfrm>
        <a:off x="59970" y="617828"/>
        <a:ext cx="6125325" cy="1108560"/>
      </dsp:txXfrm>
    </dsp:sp>
    <dsp:sp modelId="{9CFA1D67-766E-41E1-BEE9-1C1971B26EF3}">
      <dsp:nvSpPr>
        <dsp:cNvPr id="0" name=""/>
        <dsp:cNvSpPr/>
      </dsp:nvSpPr>
      <dsp:spPr>
        <a:xfrm>
          <a:off x="0" y="1846838"/>
          <a:ext cx="6245265" cy="1228500"/>
        </a:xfrm>
        <a:prstGeom prst="round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b="1" i="0" kern="1200"/>
            <a:t>Character:</a:t>
          </a:r>
          <a:r>
            <a:rPr lang="pt-BR" sz="2100" b="0" i="0" kern="1200"/>
            <a:t> esta seção tem o objetivo de configurar como o texto se apresenta ao jogador.</a:t>
          </a:r>
          <a:endParaRPr lang="en-US" sz="2100" kern="1200"/>
        </a:p>
      </dsp:txBody>
      <dsp:txXfrm>
        <a:off x="59970" y="1906808"/>
        <a:ext cx="6125325" cy="1108560"/>
      </dsp:txXfrm>
    </dsp:sp>
    <dsp:sp modelId="{A88D4502-4A10-4922-B4AD-414DEA5BDA79}">
      <dsp:nvSpPr>
        <dsp:cNvPr id="0" name=""/>
        <dsp:cNvSpPr/>
      </dsp:nvSpPr>
      <dsp:spPr>
        <a:xfrm>
          <a:off x="0" y="3075338"/>
          <a:ext cx="6245265" cy="19561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28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600" b="1" i="0" kern="1200"/>
            <a:t>Font:</a:t>
          </a:r>
          <a:r>
            <a:rPr lang="pt-BR" sz="1600" b="0" i="0" kern="1200"/>
            <a:t> altere aqui a fonte para usar a que importamos;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600" b="1" i="0" kern="1200"/>
            <a:t>Font Style:</a:t>
          </a:r>
          <a:r>
            <a:rPr lang="pt-BR" sz="1600" b="0" i="0" kern="1200"/>
            <a:t> se a fonte é Negrito (Bold), Itálico (Italic), os dois (Bold and Italic) ou nenhum (Normal);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600" b="1" i="0" kern="1200"/>
            <a:t>Font Size:</a:t>
          </a:r>
          <a:r>
            <a:rPr lang="pt-BR" sz="1600" b="0" i="0" kern="1200"/>
            <a:t> o tamanho da fonte;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600" b="1" i="0" kern="1200"/>
            <a:t>Line Spacing:</a:t>
          </a:r>
          <a:r>
            <a:rPr lang="pt-BR" sz="1600" b="0" i="0" kern="1200"/>
            <a:t> qual a distância entre uma linha e outra;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600" b="1" i="0" kern="1200"/>
            <a:t>Rich Text:</a:t>
          </a:r>
          <a:r>
            <a:rPr lang="pt-BR" sz="1600" b="0" i="0" kern="1200"/>
            <a:t> se o seu texto permite alguns códigos para formatá-lo. Por exemplo: &lt;i&gt;Game Over&lt;/i&gt; irá exibir Game Over em itálico.</a:t>
          </a:r>
          <a:endParaRPr lang="en-US" sz="1600" kern="1200"/>
        </a:p>
      </dsp:txBody>
      <dsp:txXfrm>
        <a:off x="0" y="3075338"/>
        <a:ext cx="6245265" cy="195614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8B7065-D09A-4B0F-8795-F58EEC8DD4D3}">
      <dsp:nvSpPr>
        <dsp:cNvPr id="0" name=""/>
        <dsp:cNvSpPr/>
      </dsp:nvSpPr>
      <dsp:spPr>
        <a:xfrm>
          <a:off x="0" y="27142"/>
          <a:ext cx="6245265" cy="70827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b="1" i="0" kern="1200"/>
            <a:t>Paragraph:</a:t>
          </a:r>
          <a:r>
            <a:rPr lang="pt-BR" sz="1700" b="0" i="0" kern="1200"/>
            <a:t> configura o comportamento dos parágrafos.</a:t>
          </a:r>
          <a:endParaRPr lang="en-US" sz="1700" kern="1200"/>
        </a:p>
      </dsp:txBody>
      <dsp:txXfrm>
        <a:off x="34575" y="61717"/>
        <a:ext cx="6176115" cy="639120"/>
      </dsp:txXfrm>
    </dsp:sp>
    <dsp:sp modelId="{D8D11DDD-F485-4B9D-9AFA-7B8025B7FEF3}">
      <dsp:nvSpPr>
        <dsp:cNvPr id="0" name=""/>
        <dsp:cNvSpPr/>
      </dsp:nvSpPr>
      <dsp:spPr>
        <a:xfrm>
          <a:off x="0" y="735413"/>
          <a:ext cx="6245265" cy="26040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287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300" b="1" i="0" kern="1200"/>
            <a:t>Alignment:</a:t>
          </a:r>
          <a:r>
            <a:rPr lang="pt-BR" sz="1300" b="0" i="0" kern="1200"/>
            <a:t> se o seu texto será alinhado à direita, centralizado ou à esquerda. E no segundo conjunto de botões, se ele estará alinhado ao topo, meio ou embaixo do container;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300" b="1" i="0" kern="1200"/>
            <a:t>Align By Geometry:</a:t>
          </a:r>
          <a:r>
            <a:rPr lang="pt-BR" sz="1300" b="0" i="0" kern="1200"/>
            <a:t> alinha o texto baseado em sua forma ao invés de usar as métricas de texto;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300" b="1" i="0" kern="1200"/>
            <a:t>Horizontal Overflow:</a:t>
          </a:r>
          <a:r>
            <a:rPr lang="pt-BR" sz="1300" b="0" i="0" kern="1200"/>
            <a:t> o que acontece quando seu texto é maior que o container que você definiu. Wrap o faz gerar uma nova linha, overflow deixa o texto sair do container;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300" b="1" i="0" kern="1200"/>
            <a:t>Vertical Overflow:</a:t>
          </a:r>
          <a:r>
            <a:rPr lang="pt-BR" sz="1300" b="0" i="0" kern="1200"/>
            <a:t> o que acontece se o texto é mais alto que o container. Truncate remove as partes que sairam do container e overflow deixa o texto sair;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300" b="1" i="0" kern="1200"/>
            <a:t>Best Fit:</a:t>
          </a:r>
          <a:r>
            <a:rPr lang="pt-BR" sz="1300" b="0" i="0" kern="1200"/>
            <a:t> Permite que você defina um tamanho mínimo e um máximo e o unity decide qual o tamanho de fonte melhor para preencher o container.</a:t>
          </a:r>
          <a:endParaRPr lang="en-US" sz="1300" kern="1200"/>
        </a:p>
      </dsp:txBody>
      <dsp:txXfrm>
        <a:off x="0" y="735413"/>
        <a:ext cx="6245265" cy="2604059"/>
      </dsp:txXfrm>
    </dsp:sp>
    <dsp:sp modelId="{5CAE2715-623A-4F57-87C7-6DCC7FA43EBF}">
      <dsp:nvSpPr>
        <dsp:cNvPr id="0" name=""/>
        <dsp:cNvSpPr/>
      </dsp:nvSpPr>
      <dsp:spPr>
        <a:xfrm>
          <a:off x="0" y="3339473"/>
          <a:ext cx="6245265" cy="708270"/>
        </a:xfrm>
        <a:prstGeom prst="roundRect">
          <a:avLst/>
        </a:prstGeom>
        <a:solidFill>
          <a:schemeClr val="accent2">
            <a:hueOff val="2054433"/>
            <a:satOff val="0"/>
            <a:lumOff val="62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b="1" i="0" kern="1200"/>
            <a:t>Color:</a:t>
          </a:r>
          <a:r>
            <a:rPr lang="pt-BR" sz="1700" b="0" i="0" kern="1200"/>
            <a:t> define a cor do texto.</a:t>
          </a:r>
          <a:endParaRPr lang="en-US" sz="1700" kern="1200"/>
        </a:p>
      </dsp:txBody>
      <dsp:txXfrm>
        <a:off x="34575" y="3374048"/>
        <a:ext cx="6176115" cy="639120"/>
      </dsp:txXfrm>
    </dsp:sp>
    <dsp:sp modelId="{B4AD0BE3-BAA3-4A7D-B0BD-5B5AA0082354}">
      <dsp:nvSpPr>
        <dsp:cNvPr id="0" name=""/>
        <dsp:cNvSpPr/>
      </dsp:nvSpPr>
      <dsp:spPr>
        <a:xfrm>
          <a:off x="0" y="4096703"/>
          <a:ext cx="6245265" cy="708270"/>
        </a:xfrm>
        <a:prstGeom prst="roundRect">
          <a:avLst/>
        </a:prstGeom>
        <a:solidFill>
          <a:schemeClr val="accent2">
            <a:hueOff val="4108866"/>
            <a:satOff val="0"/>
            <a:lumOff val="124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b="1" i="0" kern="1200"/>
            <a:t>Material:</a:t>
          </a:r>
          <a:r>
            <a:rPr lang="pt-BR" sz="1700" b="0" i="0" kern="1200"/>
            <a:t> Você pode alterar o material o texto para criar efeitos diferentes.</a:t>
          </a:r>
          <a:endParaRPr lang="en-US" sz="1700" kern="1200"/>
        </a:p>
      </dsp:txBody>
      <dsp:txXfrm>
        <a:off x="34575" y="4131278"/>
        <a:ext cx="6176115" cy="639120"/>
      </dsp:txXfrm>
    </dsp:sp>
    <dsp:sp modelId="{DEBB79F0-C9F1-4484-A583-E46B894B0581}">
      <dsp:nvSpPr>
        <dsp:cNvPr id="0" name=""/>
        <dsp:cNvSpPr/>
      </dsp:nvSpPr>
      <dsp:spPr>
        <a:xfrm>
          <a:off x="0" y="4853933"/>
          <a:ext cx="6245265" cy="708270"/>
        </a:xfrm>
        <a:prstGeom prst="round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b="1" i="0" kern="1200"/>
            <a:t>Raycast Target:</a:t>
          </a:r>
          <a:r>
            <a:rPr lang="pt-BR" sz="1700" b="0" i="0" kern="1200"/>
            <a:t> Permite que o clique do mouse funcione neste elemento.</a:t>
          </a:r>
          <a:endParaRPr lang="en-US" sz="1700" kern="1200"/>
        </a:p>
      </dsp:txBody>
      <dsp:txXfrm>
        <a:off x="34575" y="4888508"/>
        <a:ext cx="6176115" cy="63912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20C510-3BD8-41E6-AFDB-9F40D133FEC1}">
      <dsp:nvSpPr>
        <dsp:cNvPr id="0" name=""/>
        <dsp:cNvSpPr/>
      </dsp:nvSpPr>
      <dsp:spPr>
        <a:xfrm>
          <a:off x="0" y="20153"/>
          <a:ext cx="6245265" cy="17690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Criar um Game Object Vazio</a:t>
          </a:r>
          <a:endParaRPr lang="en-US" sz="4200" kern="1200"/>
        </a:p>
      </dsp:txBody>
      <dsp:txXfrm>
        <a:off x="86357" y="106510"/>
        <a:ext cx="6072551" cy="1596325"/>
      </dsp:txXfrm>
    </dsp:sp>
    <dsp:sp modelId="{AC2A3A19-9430-4E37-AD21-90B97393E74D}">
      <dsp:nvSpPr>
        <dsp:cNvPr id="0" name=""/>
        <dsp:cNvSpPr/>
      </dsp:nvSpPr>
      <dsp:spPr>
        <a:xfrm>
          <a:off x="0" y="1910153"/>
          <a:ext cx="6245265" cy="1769039"/>
        </a:xfrm>
        <a:prstGeom prst="roundRect">
          <a:avLst/>
        </a:prstGeom>
        <a:solidFill>
          <a:schemeClr val="accent2">
            <a:hueOff val="3081649"/>
            <a:satOff val="0"/>
            <a:lumOff val="9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Adicionar um Script ao Game Object</a:t>
          </a:r>
          <a:endParaRPr lang="en-US" sz="4200" kern="1200"/>
        </a:p>
      </dsp:txBody>
      <dsp:txXfrm>
        <a:off x="86357" y="1996510"/>
        <a:ext cx="6072551" cy="1596325"/>
      </dsp:txXfrm>
    </dsp:sp>
    <dsp:sp modelId="{D2B815B7-9F54-4C22-8AEB-E4D32595A60D}">
      <dsp:nvSpPr>
        <dsp:cNvPr id="0" name=""/>
        <dsp:cNvSpPr/>
      </dsp:nvSpPr>
      <dsp:spPr>
        <a:xfrm>
          <a:off x="0" y="3800153"/>
          <a:ext cx="6245265" cy="1769039"/>
        </a:xfrm>
        <a:prstGeom prst="round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Definir as ações do Script</a:t>
          </a:r>
          <a:endParaRPr lang="en-US" sz="4200" kern="1200"/>
        </a:p>
      </dsp:txBody>
      <dsp:txXfrm>
        <a:off x="86357" y="3886510"/>
        <a:ext cx="6072551" cy="159632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EEE667-C2E5-4E72-8DF8-D9F5046D5705}">
      <dsp:nvSpPr>
        <dsp:cNvPr id="0" name=""/>
        <dsp:cNvSpPr/>
      </dsp:nvSpPr>
      <dsp:spPr>
        <a:xfrm>
          <a:off x="0" y="75773"/>
          <a:ext cx="6245265" cy="17550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/>
            <a:t>Adicionar um Elemento Botão ao Canvas ( renomear o Botão para NovoJogo)</a:t>
          </a:r>
          <a:endParaRPr lang="en-US" sz="3000" kern="1200"/>
        </a:p>
      </dsp:txBody>
      <dsp:txXfrm>
        <a:off x="85672" y="161445"/>
        <a:ext cx="6073921" cy="1583656"/>
      </dsp:txXfrm>
    </dsp:sp>
    <dsp:sp modelId="{CE8C2111-826C-4F7B-9659-37144AE4DFAE}">
      <dsp:nvSpPr>
        <dsp:cNvPr id="0" name=""/>
        <dsp:cNvSpPr/>
      </dsp:nvSpPr>
      <dsp:spPr>
        <a:xfrm>
          <a:off x="0" y="1917173"/>
          <a:ext cx="6245265" cy="1755000"/>
        </a:xfrm>
        <a:prstGeom prst="roundRect">
          <a:avLst/>
        </a:prstGeom>
        <a:solidFill>
          <a:schemeClr val="accent5">
            <a:hueOff val="-3770740"/>
            <a:satOff val="0"/>
            <a:lumOff val="-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/>
            <a:t>O botão cria um elemento de Texto filho, Alterar o Texto default para Novo Jogo</a:t>
          </a:r>
          <a:endParaRPr lang="en-US" sz="3000" kern="1200"/>
        </a:p>
      </dsp:txBody>
      <dsp:txXfrm>
        <a:off x="85672" y="2002845"/>
        <a:ext cx="6073921" cy="1583656"/>
      </dsp:txXfrm>
    </dsp:sp>
    <dsp:sp modelId="{E57FCCBA-1FFF-420E-A883-62A544F6916C}">
      <dsp:nvSpPr>
        <dsp:cNvPr id="0" name=""/>
        <dsp:cNvSpPr/>
      </dsp:nvSpPr>
      <dsp:spPr>
        <a:xfrm>
          <a:off x="0" y="3758573"/>
          <a:ext cx="6245265" cy="1755000"/>
        </a:xfrm>
        <a:prstGeom prst="roundRect">
          <a:avLst/>
        </a:prstGeom>
        <a:solidFill>
          <a:schemeClr val="accent5">
            <a:hueOff val="-7541480"/>
            <a:satOff val="0"/>
            <a:lumOff val="-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/>
            <a:t>Repetir para criar um Botão Sair</a:t>
          </a:r>
          <a:endParaRPr lang="en-US" sz="3000" kern="1200"/>
        </a:p>
      </dsp:txBody>
      <dsp:txXfrm>
        <a:off x="85672" y="3844245"/>
        <a:ext cx="6073921" cy="158365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29E37-3E00-49E2-B35F-626BDE4242FF}">
      <dsp:nvSpPr>
        <dsp:cNvPr id="0" name=""/>
        <dsp:cNvSpPr/>
      </dsp:nvSpPr>
      <dsp:spPr>
        <a:xfrm>
          <a:off x="0" y="54274"/>
          <a:ext cx="5861090" cy="26325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500" kern="1200"/>
            <a:t>Adicionar o Método para fechar o jogo no mesmo script</a:t>
          </a:r>
          <a:endParaRPr lang="en-US" sz="4500" kern="1200"/>
        </a:p>
      </dsp:txBody>
      <dsp:txXfrm>
        <a:off x="128508" y="182782"/>
        <a:ext cx="5604074" cy="2375484"/>
      </dsp:txXfrm>
    </dsp:sp>
    <dsp:sp modelId="{C8D6D6CF-D1D2-4C79-8449-B6AD25893621}">
      <dsp:nvSpPr>
        <dsp:cNvPr id="0" name=""/>
        <dsp:cNvSpPr/>
      </dsp:nvSpPr>
      <dsp:spPr>
        <a:xfrm>
          <a:off x="0" y="2816375"/>
          <a:ext cx="5861090" cy="2632500"/>
        </a:xfrm>
        <a:prstGeom prst="roundRect">
          <a:avLst/>
        </a:prstGeom>
        <a:solidFill>
          <a:schemeClr val="accent5">
            <a:hueOff val="-7541480"/>
            <a:satOff val="0"/>
            <a:lumOff val="-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500" kern="1200"/>
            <a:t>Adicionar a ação ao botão</a:t>
          </a:r>
          <a:endParaRPr lang="en-US" sz="4500" kern="1200"/>
        </a:p>
      </dsp:txBody>
      <dsp:txXfrm>
        <a:off x="128508" y="2944883"/>
        <a:ext cx="5604074" cy="23754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3936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149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94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04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4836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986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047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278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30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4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8/29/2021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700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8/29/2021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89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>
            <a:extLst>
              <a:ext uri="{FF2B5EF4-FFF2-40B4-BE49-F238E27FC236}">
                <a16:creationId xmlns:a16="http://schemas.microsoft.com/office/drawing/2014/main" id="{D4FBCEEB-7AD3-4923-8CAC-A05E8D707D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28AA26-0895-47F8-A16C-C95850B57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pt-BR" sz="5400" dirty="0"/>
              <a:t>Heads </a:t>
            </a:r>
            <a:r>
              <a:rPr lang="pt-BR" sz="5400" dirty="0" err="1"/>
              <a:t>Up</a:t>
            </a:r>
            <a:r>
              <a:rPr lang="pt-BR" sz="5400" dirty="0"/>
              <a:t> Display e Menu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E3B84E-0A82-4C39-ABAC-BCCF8551BD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065146"/>
            <a:ext cx="4023359" cy="1208141"/>
          </a:xfrm>
        </p:spPr>
        <p:txBody>
          <a:bodyPr>
            <a:normAutofit/>
          </a:bodyPr>
          <a:lstStyle/>
          <a:p>
            <a:r>
              <a:rPr lang="pt-BR" dirty="0"/>
              <a:t>Programação jogos</a:t>
            </a:r>
          </a:p>
        </p:txBody>
      </p:sp>
    </p:spTree>
    <p:extLst>
      <p:ext uri="{BB962C8B-B14F-4D97-AF65-F5344CB8AC3E}">
        <p14:creationId xmlns:p14="http://schemas.microsoft.com/office/powerpoint/2010/main" val="2998395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0889202-3CE2-4055-B940-5D9351EBE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pt-BR" sz="5400"/>
              <a:t>Game Object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F853CBF-606C-4672-B8DA-9C84AAD25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43" y="709404"/>
            <a:ext cx="5221625" cy="5439192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F29955-2DE6-4040-ABDD-8981D2438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pt-BR" sz="1800"/>
              <a:t>Após editar o Script uma nova propriedade será exibida</a:t>
            </a:r>
          </a:p>
          <a:p>
            <a:r>
              <a:rPr lang="pt-BR" sz="1800"/>
              <a:t>À propriedade de texto criada associar ao elemento de Texto do canvas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164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8AE35F-D52D-4F0E-A061-28156012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98246"/>
            <a:ext cx="4412419" cy="362621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80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Game Object</a:t>
            </a:r>
          </a:p>
        </p:txBody>
      </p:sp>
      <p:sp>
        <p:nvSpPr>
          <p:cNvPr id="14" name="Graphic 17">
            <a:extLst>
              <a:ext uri="{FF2B5EF4-FFF2-40B4-BE49-F238E27FC236}">
                <a16:creationId xmlns:a16="http://schemas.microsoft.com/office/drawing/2014/main" id="{B71758F4-3F46-45DA-8AC5-4E508DA08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12034" y="1267063"/>
            <a:ext cx="139037" cy="139039"/>
          </a:xfrm>
          <a:custGeom>
            <a:avLst/>
            <a:gdLst>
              <a:gd name="connsiteX0" fmla="*/ 129600 w 139037"/>
              <a:gd name="connsiteY0" fmla="*/ 60082 h 139039"/>
              <a:gd name="connsiteX1" fmla="*/ 78955 w 139037"/>
              <a:gd name="connsiteY1" fmla="*/ 60082 h 139039"/>
              <a:gd name="connsiteX2" fmla="*/ 78955 w 139037"/>
              <a:gd name="connsiteY2" fmla="*/ 9437 h 139039"/>
              <a:gd name="connsiteX3" fmla="*/ 69519 w 139037"/>
              <a:gd name="connsiteY3" fmla="*/ 0 h 139039"/>
              <a:gd name="connsiteX4" fmla="*/ 60082 w 139037"/>
              <a:gd name="connsiteY4" fmla="*/ 9437 h 139039"/>
              <a:gd name="connsiteX5" fmla="*/ 60082 w 139037"/>
              <a:gd name="connsiteY5" fmla="*/ 60082 h 139039"/>
              <a:gd name="connsiteX6" fmla="*/ 9437 w 139037"/>
              <a:gd name="connsiteY6" fmla="*/ 60082 h 139039"/>
              <a:gd name="connsiteX7" fmla="*/ 0 w 139037"/>
              <a:gd name="connsiteY7" fmla="*/ 69520 h 139039"/>
              <a:gd name="connsiteX8" fmla="*/ 9437 w 139037"/>
              <a:gd name="connsiteY8" fmla="*/ 78957 h 139039"/>
              <a:gd name="connsiteX9" fmla="*/ 60082 w 139037"/>
              <a:gd name="connsiteY9" fmla="*/ 78957 h 139039"/>
              <a:gd name="connsiteX10" fmla="*/ 60082 w 139037"/>
              <a:gd name="connsiteY10" fmla="*/ 129602 h 139039"/>
              <a:gd name="connsiteX11" fmla="*/ 69519 w 139037"/>
              <a:gd name="connsiteY11" fmla="*/ 139039 h 139039"/>
              <a:gd name="connsiteX12" fmla="*/ 78955 w 139037"/>
              <a:gd name="connsiteY12" fmla="*/ 129602 h 139039"/>
              <a:gd name="connsiteX13" fmla="*/ 78955 w 139037"/>
              <a:gd name="connsiteY13" fmla="*/ 78957 h 139039"/>
              <a:gd name="connsiteX14" fmla="*/ 129600 w 139037"/>
              <a:gd name="connsiteY14" fmla="*/ 78957 h 139039"/>
              <a:gd name="connsiteX15" fmla="*/ 139037 w 139037"/>
              <a:gd name="connsiteY15" fmla="*/ 69520 h 139039"/>
              <a:gd name="connsiteX16" fmla="*/ 129600 w 139037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7" h="139039">
                <a:moveTo>
                  <a:pt x="129600" y="60082"/>
                </a:moveTo>
                <a:lnTo>
                  <a:pt x="78955" y="60082"/>
                </a:lnTo>
                <a:lnTo>
                  <a:pt x="78955" y="9437"/>
                </a:lnTo>
                <a:cubicBezTo>
                  <a:pt x="78955" y="4225"/>
                  <a:pt x="74730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7" y="139039"/>
                  <a:pt x="69519" y="139039"/>
                </a:cubicBezTo>
                <a:cubicBezTo>
                  <a:pt x="74730" y="139039"/>
                  <a:pt x="78955" y="134814"/>
                  <a:pt x="78955" y="129602"/>
                </a:cubicBezTo>
                <a:lnTo>
                  <a:pt x="78955" y="78957"/>
                </a:lnTo>
                <a:lnTo>
                  <a:pt x="129600" y="78957"/>
                </a:lnTo>
                <a:cubicBezTo>
                  <a:pt x="134812" y="78957"/>
                  <a:pt x="139037" y="74731"/>
                  <a:pt x="139037" y="69520"/>
                </a:cubicBezTo>
                <a:cubicBezTo>
                  <a:pt x="139037" y="64308"/>
                  <a:pt x="134812" y="60082"/>
                  <a:pt x="129600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1A628D7-B2BA-4467-A9CD-8D3C8D311F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86926" y="1894337"/>
            <a:ext cx="5569864" cy="4191322"/>
          </a:xfrm>
          <a:prstGeom prst="rect">
            <a:avLst/>
          </a:prstGeom>
        </p:spPr>
      </p:pic>
      <p:sp>
        <p:nvSpPr>
          <p:cNvPr id="18" name="Graphic 21">
            <a:extLst>
              <a:ext uri="{FF2B5EF4-FFF2-40B4-BE49-F238E27FC236}">
                <a16:creationId xmlns:a16="http://schemas.microsoft.com/office/drawing/2014/main" id="{8D61482F-F3C5-4D66-8C5D-C6BBE3E12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52801" y="1659316"/>
            <a:ext cx="127713" cy="127714"/>
          </a:xfrm>
          <a:custGeom>
            <a:avLst/>
            <a:gdLst>
              <a:gd name="connsiteX0" fmla="*/ 63857 w 127713"/>
              <a:gd name="connsiteY0" fmla="*/ 18874 h 127714"/>
              <a:gd name="connsiteX1" fmla="*/ 108839 w 127713"/>
              <a:gd name="connsiteY1" fmla="*/ 63857 h 127714"/>
              <a:gd name="connsiteX2" fmla="*/ 63857 w 127713"/>
              <a:gd name="connsiteY2" fmla="*/ 108840 h 127714"/>
              <a:gd name="connsiteX3" fmla="*/ 18874 w 127713"/>
              <a:gd name="connsiteY3" fmla="*/ 63857 h 127714"/>
              <a:gd name="connsiteX4" fmla="*/ 63857 w 127713"/>
              <a:gd name="connsiteY4" fmla="*/ 18874 h 127714"/>
              <a:gd name="connsiteX5" fmla="*/ 63857 w 127713"/>
              <a:gd name="connsiteY5" fmla="*/ 0 h 127714"/>
              <a:gd name="connsiteX6" fmla="*/ 0 w 127713"/>
              <a:gd name="connsiteY6" fmla="*/ 63857 h 127714"/>
              <a:gd name="connsiteX7" fmla="*/ 63857 w 127713"/>
              <a:gd name="connsiteY7" fmla="*/ 127714 h 127714"/>
              <a:gd name="connsiteX8" fmla="*/ 127713 w 127713"/>
              <a:gd name="connsiteY8" fmla="*/ 63857 h 127714"/>
              <a:gd name="connsiteX9" fmla="*/ 63857 w 127713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4">
                <a:moveTo>
                  <a:pt x="63857" y="18874"/>
                </a:moveTo>
                <a:cubicBezTo>
                  <a:pt x="88700" y="18874"/>
                  <a:pt x="108839" y="39014"/>
                  <a:pt x="108839" y="63857"/>
                </a:cubicBezTo>
                <a:cubicBezTo>
                  <a:pt x="108839" y="88700"/>
                  <a:pt x="88700" y="108840"/>
                  <a:pt x="63857" y="108840"/>
                </a:cubicBezTo>
                <a:cubicBezTo>
                  <a:pt x="39013" y="108840"/>
                  <a:pt x="18874" y="88700"/>
                  <a:pt x="18874" y="63857"/>
                </a:cubicBezTo>
                <a:cubicBezTo>
                  <a:pt x="18898" y="39024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227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C98E92-343B-4B08-ABF0-ECB1F71B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pt-BR" sz="5400"/>
              <a:t>Estrutura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969DCB8-FCF6-4521-8BBA-5BA4E07A1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43" y="968310"/>
            <a:ext cx="5221625" cy="4921381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C32527-A8EF-4979-BEA2-696B62AA3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pt-BR" sz="1800"/>
              <a:t>Salve a Cena como Fase1</a:t>
            </a:r>
          </a:p>
          <a:p>
            <a:r>
              <a:rPr lang="pt-BR" sz="1800"/>
              <a:t>Cria uma nova cena vazia e salvar como Menu</a:t>
            </a:r>
          </a:p>
          <a:p>
            <a:r>
              <a:rPr lang="pt-BR" sz="1800"/>
              <a:t>Build Settings</a:t>
            </a:r>
          </a:p>
          <a:p>
            <a:pPr lvl="1"/>
            <a:r>
              <a:rPr lang="pt-BR" sz="1800"/>
              <a:t>Na cena Menu, abrir Build Settings e Add Open Scene</a:t>
            </a:r>
          </a:p>
          <a:p>
            <a:pPr lvl="1"/>
            <a:r>
              <a:rPr lang="pt-BR" sz="1800"/>
              <a:t>Repetir para Fase1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978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675FB50-A94D-4946-98D3-453EF23D4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501651"/>
            <a:ext cx="4414848" cy="1716255"/>
          </a:xfrm>
        </p:spPr>
        <p:txBody>
          <a:bodyPr anchor="b">
            <a:normAutofit/>
          </a:bodyPr>
          <a:lstStyle/>
          <a:p>
            <a:r>
              <a:rPr lang="pt-BR" sz="5400"/>
              <a:t>Menu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4260B7-DA59-4B3E-BC25-5300A75711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00" r="40276"/>
          <a:stretch/>
        </p:blipFill>
        <p:spPr>
          <a:xfrm>
            <a:off x="279143" y="299509"/>
            <a:ext cx="5221625" cy="6258983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A6C9F1-9F52-4EBF-B88E-EAEEEFEF9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pt-BR" sz="1800"/>
              <a:t>Adcionar um Canvas com um texto (Nome do jogo)</a:t>
            </a:r>
          </a:p>
          <a:p>
            <a:endParaRPr lang="pt-BR" sz="1800"/>
          </a:p>
        </p:txBody>
      </p:sp>
      <p:cxnSp>
        <p:nvCxnSpPr>
          <p:cNvPr id="29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9665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3F4F3A-DF89-453C-A499-8C259F6A2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6AC98EA-8851-48BF-949C-6F76FAB19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62487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pt-BR" sz="7200">
                <a:solidFill>
                  <a:schemeClr val="bg1"/>
                </a:solidFill>
              </a:rPr>
              <a:t>Botões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3111" y="69603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91891" y="925332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solidFill>
              <a:schemeClr val="lt1">
                <a:hueOff val="0"/>
                <a:satOff val="0"/>
                <a:lumOff val="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7571" y="144047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9AF94288-5795-4D98-BEA9-CB31EC8450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6487284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2736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52E2E9D-1A28-4607-B5C7-8363D313A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pt-BR" sz="5400"/>
              <a:t>Novo Jogo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CD27599-9427-4ECD-A791-03042EFB05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050" b="-3"/>
          <a:stretch/>
        </p:blipFill>
        <p:spPr>
          <a:xfrm>
            <a:off x="279143" y="299509"/>
            <a:ext cx="5221625" cy="6258983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CE86129-4B20-4690-89E4-33C3C9078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pt-BR" sz="1800"/>
              <a:t>Criar um Game Object e um novo script e chama- lo de LoadGame</a:t>
            </a:r>
          </a:p>
          <a:p>
            <a:r>
              <a:rPr lang="pt-BR" sz="1800"/>
              <a:t>Definir a função de inicialização da cena</a:t>
            </a:r>
          </a:p>
          <a:p>
            <a:r>
              <a:rPr lang="pt-BR" sz="1800"/>
              <a:t>No botão editar o onClick</a:t>
            </a:r>
          </a:p>
          <a:p>
            <a:r>
              <a:rPr lang="pt-BR" sz="1800"/>
              <a:t>Clicar no Botao de + para adicionar</a:t>
            </a:r>
          </a:p>
          <a:p>
            <a:r>
              <a:rPr lang="pt-BR" sz="1800"/>
              <a:t>Selecionar o Game Object com o script</a:t>
            </a:r>
          </a:p>
          <a:p>
            <a:r>
              <a:rPr lang="pt-BR" sz="1800"/>
              <a:t>Selecionar a função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798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47C64C2-FC09-4323-A32D-5DCB300ADA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261183C-F62C-4B17-8BC7-D63ED2A5E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522" y="591829"/>
            <a:ext cx="3939688" cy="5583126"/>
          </a:xfrm>
        </p:spPr>
        <p:txBody>
          <a:bodyPr>
            <a:normAutofit/>
          </a:bodyPr>
          <a:lstStyle/>
          <a:p>
            <a:r>
              <a:rPr lang="pt-BR" sz="7200">
                <a:solidFill>
                  <a:schemeClr val="bg1"/>
                </a:solidFill>
              </a:rPr>
              <a:t>Sair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72518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31298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56978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86703C15-0281-45B1-A5AE-EBFC037AE2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9402899"/>
              </p:ext>
            </p:extLst>
          </p:nvPr>
        </p:nvGraphicFramePr>
        <p:xfrm>
          <a:off x="5492710" y="671805"/>
          <a:ext cx="5861090" cy="5503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9604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A75B8173-36C8-441A-82D0-389002A07A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777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5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BD715D2-95CA-48B5-8CE5-E5836ED0C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2"/>
            <a:ext cx="4023360" cy="2802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Event System</a:t>
            </a:r>
          </a:p>
        </p:txBody>
      </p:sp>
    </p:spTree>
    <p:extLst>
      <p:ext uri="{BB962C8B-B14F-4D97-AF65-F5344CB8AC3E}">
        <p14:creationId xmlns:p14="http://schemas.microsoft.com/office/powerpoint/2010/main" val="801158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3F4F3A-DF89-453C-A499-8C259F6A2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A8E92A-CB98-40D6-A075-859CDEB7D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62487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pt-BR" sz="7200">
                <a:solidFill>
                  <a:schemeClr val="bg1"/>
                </a:solidFill>
              </a:rPr>
              <a:t>Heads Up display (HUD)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3111" y="69603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91891" y="925332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solidFill>
              <a:schemeClr val="lt1">
                <a:hueOff val="0"/>
                <a:satOff val="0"/>
                <a:lumOff val="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7571" y="144047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557E5479-3B4C-482A-BEA3-ED45EEFDAE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2653858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4246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25EDAB9-B217-4CFD-9B44-0734AD3E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Posicionamento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Forma, Retângulo&#10;&#10;Descrição gerada automaticamente">
            <a:extLst>
              <a:ext uri="{FF2B5EF4-FFF2-40B4-BE49-F238E27FC236}">
                <a16:creationId xmlns:a16="http://schemas.microsoft.com/office/drawing/2014/main" id="{FEAC27A4-F4DD-40BC-9DD9-564CEEFDEBE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9143" y="1439810"/>
            <a:ext cx="5221625" cy="3978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283D80FB-090C-45B3-A69F-96DE21A1E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92583" y="2645922"/>
            <a:ext cx="4434721" cy="37104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C</a:t>
            </a:r>
            <a:r>
              <a:rPr lang="en-US" sz="1800" b="0" i="0">
                <a:effectLst/>
              </a:rPr>
              <a:t>entro 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</a:rPr>
              <a:t>É usado para indicar a mira de arma ou objeto de identificação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C</a:t>
            </a:r>
            <a:r>
              <a:rPr lang="en-US" sz="1800" b="0" i="0">
                <a:effectLst/>
              </a:rPr>
              <a:t>anto superior esquerdo: 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</a:rPr>
              <a:t>informações mais importantes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800"/>
              <a:t>D</a:t>
            </a:r>
            <a:r>
              <a:rPr lang="en-US" sz="1800" b="0" i="0">
                <a:effectLst/>
              </a:rPr>
              <a:t>ireita, esquerda e base: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</a:rPr>
              <a:t>cuidado para cortes em telas</a:t>
            </a:r>
            <a:endParaRPr lang="en-US" sz="1800"/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800" b="0" i="0">
                <a:effectLst/>
              </a:rPr>
              <a:t>Não ocupar espaço excessivo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1800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9723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C8C59B15-E8A2-4DE9-8C8F-445A449A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pt-BR" sz="7200"/>
              <a:t>Aplicação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Espaço Reservado para Conteúdo 5">
            <a:extLst>
              <a:ext uri="{FF2B5EF4-FFF2-40B4-BE49-F238E27FC236}">
                <a16:creationId xmlns:a16="http://schemas.microsoft.com/office/drawing/2014/main" id="{5234FA5C-7E0A-4CBC-9F65-37557D9F06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6364374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7994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25FA246-66E6-4D98-9AFC-562105B56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pt-BR" sz="7200"/>
              <a:t>Texto e Fontes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F8F8FD5C-7E12-432A-9A10-D64BA67651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7995327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1365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7E57E6-443D-4BEE-9C74-53A57470E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Definir Fonte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7AF1F39-FF7F-4F67-B8A7-B05A5E4D2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7938" y="1690688"/>
            <a:ext cx="8164735" cy="4351338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0153108-56AE-4698-A6CE-40DF2966C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2411" y="1861344"/>
            <a:ext cx="1905000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332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E849D0-6455-4073-B677-255F1D219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pt-BR" sz="5000"/>
              <a:t>Propriedades de Texto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E7A69404-379C-494A-A40B-36882CBDD7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8723930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22666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6815E77-6367-45AB-9759-E7E632ECB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70800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pt-BR" sz="5600"/>
              <a:t>Propriedade de Texto</a:t>
            </a:r>
          </a:p>
        </p:txBody>
      </p:sp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Espaço Reservado para Conteúdo 2">
            <a:extLst>
              <a:ext uri="{FF2B5EF4-FFF2-40B4-BE49-F238E27FC236}">
                <a16:creationId xmlns:a16="http://schemas.microsoft.com/office/drawing/2014/main" id="{4850823F-BC2F-4823-BCDF-59CCC499EE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2928092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1792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3F4F3A-DF89-453C-A499-8C259F6A2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5D28843-D342-4E21-A6ED-7031A103B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62487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pt-BR" sz="7200">
                <a:solidFill>
                  <a:schemeClr val="bg1"/>
                </a:solidFill>
              </a:rPr>
              <a:t>Texto Dinâmico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3111" y="69603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91891" y="925332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solidFill>
              <a:schemeClr val="lt1">
                <a:hueOff val="0"/>
                <a:satOff val="0"/>
                <a:lumOff val="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7571" y="144047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13940362-BF26-4711-A85D-080F31F8AF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6987833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3605881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657</Words>
  <Application>Microsoft Office PowerPoint</Application>
  <PresentationFormat>Widescreen</PresentationFormat>
  <Paragraphs>72</Paragraphs>
  <Slides>17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0" baseType="lpstr">
      <vt:lpstr>Arial</vt:lpstr>
      <vt:lpstr>Gill Sans Nova</vt:lpstr>
      <vt:lpstr>GradientVTI</vt:lpstr>
      <vt:lpstr>Heads Up Display e Menu</vt:lpstr>
      <vt:lpstr>Heads Up display (HUD)</vt:lpstr>
      <vt:lpstr>Posicionamento</vt:lpstr>
      <vt:lpstr>Aplicação</vt:lpstr>
      <vt:lpstr>Texto e Fontes</vt:lpstr>
      <vt:lpstr>Definir Fonte</vt:lpstr>
      <vt:lpstr>Propriedades de Texto</vt:lpstr>
      <vt:lpstr>Propriedade de Texto</vt:lpstr>
      <vt:lpstr>Texto Dinâmico</vt:lpstr>
      <vt:lpstr>Game Object</vt:lpstr>
      <vt:lpstr>Game Object</vt:lpstr>
      <vt:lpstr>Estrutura</vt:lpstr>
      <vt:lpstr>Menu</vt:lpstr>
      <vt:lpstr>Botões</vt:lpstr>
      <vt:lpstr>Novo Jogo</vt:lpstr>
      <vt:lpstr>Sair</vt:lpstr>
      <vt:lpstr>Event System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Heads Up Display e Menu</dc:title>
  <dc:creator>Aline Firmino Brito</dc:creator>
  <cp:lastModifiedBy>Aline Firmino Brito</cp:lastModifiedBy>
  <cp:revision>1</cp:revision>
  <dcterms:created xsi:type="dcterms:W3CDTF">2021-08-29T23:40:57Z</dcterms:created>
  <dcterms:modified xsi:type="dcterms:W3CDTF">2021-08-30T02:56:36Z</dcterms:modified>
</cp:coreProperties>
</file>

<file path=docProps/thumbnail.jpeg>
</file>